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51"/>
  </p:notes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5" r:id="rId5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F00FF"/>
    <a:srgbClr val="040200"/>
    <a:srgbClr val="FF3399"/>
    <a:srgbClr val="003300"/>
    <a:srgbClr val="00CC00"/>
    <a:srgbClr val="04CC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46"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1048747"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F855E4-F76D-468B-B037-170192B6E68D}" type="datetimeFigureOut">
              <a:rPr lang="id-ID" smtClean="0"/>
              <a:t>16/03/2020</a:t>
            </a:fld>
            <a:endParaRPr lang="id-ID"/>
          </a:p>
        </p:txBody>
      </p:sp>
      <p:sp>
        <p:nvSpPr>
          <p:cNvPr id="1048748"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1048749"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750"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1048751"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62ACCF-64F3-4DDB-98C2-50BBE23103A8}" type="slidenum">
              <a:rPr lang="id-ID" smtClean="0"/>
              <a:t>‹#›</a:t>
            </a:fld>
            <a:endParaRPr lang="id-ID"/>
          </a:p>
        </p:txBody>
      </p:sp>
    </p:spTree>
    <p:extLst>
      <p:ext uri="{BB962C8B-B14F-4D97-AF65-F5344CB8AC3E}">
        <p14:creationId xmlns:p14="http://schemas.microsoft.com/office/powerpoint/2010/main" val="3409254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EA6F079-3BD3-4AB5-B1AE-9D259A2E6306}" type="datetimeFigureOut">
              <a:rPr lang="id-ID" smtClean="0"/>
              <a:t>16/03/2020</a:t>
            </a:fld>
            <a:endParaRPr lang="id-ID"/>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id-ID"/>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77CA7211-BD4F-4CFC-89EA-C327E443AD9F}" type="slidenum">
              <a:rPr lang="id-ID" smtClean="0"/>
              <a:t>‹#›</a:t>
            </a:fld>
            <a:endParaRPr lang="id-ID"/>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635253398"/>
      </p:ext>
    </p:extLst>
  </p:cSld>
  <p:clrMapOvr>
    <a:masterClrMapping/>
  </p:clrMapOvr>
  <p:transition>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A6F079-3BD3-4AB5-B1AE-9D259A2E6306}" type="datetimeFigureOut">
              <a:rPr lang="id-ID" smtClean="0"/>
              <a:t>16/03/2020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3901696936"/>
      </p:ext>
    </p:extLst>
  </p:cSld>
  <p:clrMapOvr>
    <a:masterClrMapping/>
  </p:clrMapOvr>
  <p:transition>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A6F079-3BD3-4AB5-B1AE-9D259A2E6306}" type="datetimeFigureOut">
              <a:rPr lang="id-ID" smtClean="0"/>
              <a:t>16/03/2020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440529430"/>
      </p:ext>
    </p:extLst>
  </p:cSld>
  <p:clrMapOvr>
    <a:masterClrMapping/>
  </p:clrMapOvr>
  <p:transition>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A6F079-3BD3-4AB5-B1AE-9D259A2E6306}" type="datetimeFigureOut">
              <a:rPr lang="id-ID" smtClean="0"/>
              <a:t>16/03/2020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3660457495"/>
      </p:ext>
    </p:extLst>
  </p:cSld>
  <p:clrMapOvr>
    <a:masterClrMapping/>
  </p:clrMapOvr>
  <p:transition>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EA6F079-3BD3-4AB5-B1AE-9D259A2E6306}" type="datetimeFigureOut">
              <a:rPr lang="id-ID" smtClean="0"/>
              <a:t>16/03/2020</a:t>
            </a:fld>
            <a:endParaRPr lang="id-ID"/>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id-ID"/>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77CA7211-BD4F-4CFC-89EA-C327E443AD9F}" type="slidenum">
              <a:rPr lang="id-ID" smtClean="0"/>
              <a:t>‹#›</a:t>
            </a:fld>
            <a:endParaRPr lang="id-ID"/>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912773541"/>
      </p:ext>
    </p:extLst>
  </p:cSld>
  <p:clrMapOvr>
    <a:overrideClrMapping bg1="dk1" tx1="lt1" bg2="dk2" tx2="lt2" accent1="accent1" accent2="accent2" accent3="accent3" accent4="accent4" accent5="accent5" accent6="accent6" hlink="hlink" folHlink="folHlink"/>
  </p:clrMapOvr>
  <p:transition>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A6F079-3BD3-4AB5-B1AE-9D259A2E6306}" type="datetimeFigureOut">
              <a:rPr lang="id-ID" smtClean="0"/>
              <a:t>16/03/2020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1813766734"/>
      </p:ext>
    </p:extLst>
  </p:cSld>
  <p:clrMapOvr>
    <a:masterClrMapping/>
  </p:clrMapOvr>
  <p:transition>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A6F079-3BD3-4AB5-B1AE-9D259A2E6306}" type="datetimeFigureOut">
              <a:rPr lang="id-ID" smtClean="0"/>
              <a:t>16/03/2020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1594054925"/>
      </p:ext>
    </p:extLst>
  </p:cSld>
  <p:clrMapOvr>
    <a:masterClrMapping/>
  </p:clrMapOvr>
  <p:transition>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A6F079-3BD3-4AB5-B1AE-9D259A2E6306}" type="datetimeFigureOut">
              <a:rPr lang="id-ID" smtClean="0"/>
              <a:t>16/03/2020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2377267442"/>
      </p:ext>
    </p:extLst>
  </p:cSld>
  <p:clrMapOvr>
    <a:masterClrMapping/>
  </p:clrMapOvr>
  <p:transition>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A6F079-3BD3-4AB5-B1AE-9D259A2E6306}" type="datetimeFigureOut">
              <a:rPr lang="id-ID" smtClean="0"/>
              <a:t>16/03/2020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7CA7211-BD4F-4CFC-89EA-C327E443AD9F}" type="slidenum">
              <a:rPr lang="id-ID" smtClean="0"/>
              <a:t>‹#›</a:t>
            </a:fld>
            <a:endParaRPr lang="id-ID"/>
          </a:p>
        </p:txBody>
      </p:sp>
    </p:spTree>
    <p:extLst>
      <p:ext uri="{BB962C8B-B14F-4D97-AF65-F5344CB8AC3E}">
        <p14:creationId xmlns:p14="http://schemas.microsoft.com/office/powerpoint/2010/main" val="579941210"/>
      </p:ext>
    </p:extLst>
  </p:cSld>
  <p:clrMapOvr>
    <a:masterClrMapping/>
  </p:clrMapOvr>
  <p:transition>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EA6F079-3BD3-4AB5-B1AE-9D259A2E6306}" type="datetimeFigureOut">
              <a:rPr lang="id-ID" smtClean="0"/>
              <a:t>16/03/2020</a:t>
            </a:fld>
            <a:endParaRPr lang="id-ID"/>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77CA7211-BD4F-4CFC-89EA-C327E443AD9F}" type="slidenum">
              <a:rPr lang="id-ID" smtClean="0"/>
              <a:t>‹#›</a:t>
            </a:fld>
            <a:endParaRPr lang="id-ID"/>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57481096"/>
      </p:ext>
    </p:extLst>
  </p:cSld>
  <p:clrMapOvr>
    <a:masterClrMapping/>
  </p:clrMapOvr>
  <p:transition>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EA6F079-3BD3-4AB5-B1AE-9D259A2E6306}" type="datetimeFigureOut">
              <a:rPr lang="id-ID" smtClean="0"/>
              <a:t>16/03/2020</a:t>
            </a:fld>
            <a:endParaRPr lang="id-ID"/>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77CA7211-BD4F-4CFC-89EA-C327E443AD9F}" type="slidenum">
              <a:rPr lang="id-ID" smtClean="0"/>
              <a:t>‹#›</a:t>
            </a:fld>
            <a:endParaRPr lang="id-ID"/>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85621574"/>
      </p:ext>
    </p:extLst>
  </p:cSld>
  <p:clrMapOvr>
    <a:masterClrMapping/>
  </p:clrMapOvr>
  <p:transition>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8EA6F079-3BD3-4AB5-B1AE-9D259A2E6306}" type="datetimeFigureOut">
              <a:rPr lang="id-ID" smtClean="0"/>
              <a:t>16/03/2020</a:t>
            </a:fld>
            <a:endParaRPr lang="id-ID"/>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id-ID"/>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77CA7211-BD4F-4CFC-89EA-C327E443AD9F}" type="slidenum">
              <a:rPr lang="id-ID" smtClean="0"/>
              <a:t>‹#›</a:t>
            </a:fld>
            <a:endParaRPr lang="id-ID"/>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261529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wipe dir="d"/>
  </p:transition>
  <p:timing>
    <p:tnLst>
      <p:par>
        <p:cTn id="1" dur="indefinite" restart="never" nodeType="tmRoot"/>
      </p:par>
    </p:tnLst>
  </p:timing>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4" orient="horz" pos="1368">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Title 1"/>
          <p:cNvSpPr>
            <a:spLocks noGrp="1"/>
          </p:cNvSpPr>
          <p:nvPr>
            <p:ph type="ctrTitle"/>
          </p:nvPr>
        </p:nvSpPr>
        <p:spPr>
          <a:xfrm>
            <a:off x="611560" y="1412776"/>
            <a:ext cx="7772400" cy="1080120"/>
          </a:xfrm>
        </p:spPr>
        <p:txBody>
          <a:bodyPr>
            <a:normAutofit/>
          </a:bodyPr>
          <a:lstStyle/>
          <a:p>
            <a:pPr algn="ctr"/>
            <a:r>
              <a:rPr lang="id-ID" sz="4400" dirty="0" smtClean="0">
                <a:solidFill>
                  <a:schemeClr val="tx1"/>
                </a:solidFill>
              </a:rPr>
              <a:t>STRATEGI PEMBELAJARAN</a:t>
            </a:r>
            <a:endParaRPr lang="id-ID" dirty="0"/>
          </a:p>
        </p:txBody>
      </p:sp>
      <p:sp>
        <p:nvSpPr>
          <p:cNvPr id="1048590" name="Subtitle 2"/>
          <p:cNvSpPr>
            <a:spLocks noGrp="1"/>
          </p:cNvSpPr>
          <p:nvPr>
            <p:ph type="subTitle" idx="1"/>
          </p:nvPr>
        </p:nvSpPr>
        <p:spPr>
          <a:xfrm>
            <a:off x="1475656" y="2996952"/>
            <a:ext cx="6215106" cy="1714512"/>
          </a:xfrm>
        </p:spPr>
        <p:txBody>
          <a:bodyPr>
            <a:normAutofit/>
          </a:bodyPr>
          <a:lstStyle/>
          <a:p>
            <a:pPr algn="ctr"/>
            <a:r>
              <a:rPr lang="en-US" sz="2800" b="1" dirty="0" err="1" smtClean="0">
                <a:solidFill>
                  <a:schemeClr val="tx1"/>
                </a:solidFill>
              </a:rPr>
              <a:t>oleh</a:t>
            </a:r>
            <a:r>
              <a:rPr lang="en-US" sz="2800" b="1" dirty="0" smtClean="0">
                <a:solidFill>
                  <a:schemeClr val="tx1"/>
                </a:solidFill>
              </a:rPr>
              <a:t>:</a:t>
            </a:r>
            <a:r>
              <a:rPr lang="en-US" sz="2400" b="1" dirty="0" smtClean="0">
                <a:solidFill>
                  <a:schemeClr val="tx1"/>
                </a:solidFill>
              </a:rPr>
              <a:t> </a:t>
            </a:r>
          </a:p>
          <a:p>
            <a:pPr algn="ctr"/>
            <a:r>
              <a:rPr lang="en-US" sz="3200" dirty="0">
                <a:solidFill>
                  <a:schemeClr val="tx1"/>
                </a:solidFill>
              </a:rPr>
              <a:t>Dr. Hj. Ihsana El Khuluqo, M.Pd</a:t>
            </a:r>
            <a:endParaRPr lang="id-ID" sz="3200" dirty="0">
              <a:solidFill>
                <a:schemeClr val="tx1"/>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48589"/>
                                        </p:tgtEl>
                                        <p:attrNameLst>
                                          <p:attrName>style.visibility</p:attrName>
                                        </p:attrNameLst>
                                      </p:cBhvr>
                                      <p:to>
                                        <p:strVal val="visible"/>
                                      </p:to>
                                    </p:set>
                                    <p:animEffect transition="in" filter="diamond(in)">
                                      <p:cBhvr>
                                        <p:cTn id="7" dur="2000"/>
                                        <p:tgtEl>
                                          <p:spTgt spid="1048589"/>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1048590">
                                            <p:txEl>
                                              <p:pRg st="0" end="0"/>
                                            </p:txEl>
                                          </p:spTgt>
                                        </p:tgtEl>
                                        <p:attrNameLst>
                                          <p:attrName>style.visibility</p:attrName>
                                        </p:attrNameLst>
                                      </p:cBhvr>
                                      <p:to>
                                        <p:strVal val="visible"/>
                                      </p:to>
                                    </p:set>
                                    <p:anim calcmode="lin" valueType="num">
                                      <p:cBhvr>
                                        <p:cTn id="12" dur="1000" fill="hold"/>
                                        <p:tgtEl>
                                          <p:spTgt spid="1048590">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048590">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048590">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048590">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048590">
                                            <p:txEl>
                                              <p:pRg st="1" end="1"/>
                                            </p:txEl>
                                          </p:spTgt>
                                        </p:tgtEl>
                                        <p:attrNameLst>
                                          <p:attrName>style.visibility</p:attrName>
                                        </p:attrNameLst>
                                      </p:cBhvr>
                                      <p:to>
                                        <p:strVal val="visible"/>
                                      </p:to>
                                    </p:set>
                                    <p:anim calcmode="lin" valueType="num">
                                      <p:cBhvr>
                                        <p:cTn id="20" dur="1000" fill="hold"/>
                                        <p:tgtEl>
                                          <p:spTgt spid="1048590">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1048590">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1048590">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1048590">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9" grpId="0"/>
      <p:bldP spid="104859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Title 1"/>
          <p:cNvSpPr>
            <a:spLocks noGrp="1"/>
          </p:cNvSpPr>
          <p:nvPr>
            <p:ph type="title"/>
          </p:nvPr>
        </p:nvSpPr>
        <p:spPr>
          <a:xfrm>
            <a:off x="1066800" y="2071678"/>
            <a:ext cx="6255488" cy="3571900"/>
          </a:xfrm>
        </p:spPr>
        <p:txBody>
          <a:bodyPr>
            <a:noAutofit/>
          </a:bodyPr>
          <a:lstStyle/>
          <a:p>
            <a:r>
              <a:rPr lang="id-ID" sz="3030" dirty="0" smtClean="0">
                <a:solidFill>
                  <a:srgbClr val="FF00FF"/>
                </a:solidFill>
              </a:rPr>
              <a:t>Rencana tindakan (rangkaian kegiatan) </a:t>
            </a:r>
            <a:r>
              <a:rPr lang="en-US" sz="3030" dirty="0" smtClean="0">
                <a:solidFill>
                  <a:srgbClr val="FF00FF"/>
                </a:solidFill>
              </a:rPr>
              <a:t>guru </a:t>
            </a:r>
            <a:r>
              <a:rPr lang="en-US" sz="3030" dirty="0" err="1" smtClean="0">
                <a:solidFill>
                  <a:srgbClr val="FF00FF"/>
                </a:solidFill>
              </a:rPr>
              <a:t>dan</a:t>
            </a:r>
            <a:r>
              <a:rPr lang="en-US" sz="3030" dirty="0" smtClean="0">
                <a:solidFill>
                  <a:srgbClr val="FF00FF"/>
                </a:solidFill>
              </a:rPr>
              <a:t> </a:t>
            </a:r>
            <a:r>
              <a:rPr lang="en-US" sz="3030" dirty="0" err="1" smtClean="0">
                <a:solidFill>
                  <a:srgbClr val="FF00FF"/>
                </a:solidFill>
              </a:rPr>
              <a:t>siswa</a:t>
            </a:r>
            <a:r>
              <a:rPr lang="en-US" sz="3030" dirty="0" smtClean="0">
                <a:solidFill>
                  <a:srgbClr val="FF00FF"/>
                </a:solidFill>
              </a:rPr>
              <a:t> </a:t>
            </a:r>
            <a:r>
              <a:rPr lang="en-US" sz="3030" dirty="0" err="1" smtClean="0">
                <a:solidFill>
                  <a:srgbClr val="FF00FF"/>
                </a:solidFill>
              </a:rPr>
              <a:t>dlm</a:t>
            </a:r>
            <a:r>
              <a:rPr lang="en-US" sz="3030" dirty="0" smtClean="0">
                <a:solidFill>
                  <a:srgbClr val="FF00FF"/>
                </a:solidFill>
              </a:rPr>
              <a:t> m</a:t>
            </a:r>
            <a:r>
              <a:rPr lang="id-ID" sz="3030" dirty="0" smtClean="0">
                <a:solidFill>
                  <a:srgbClr val="FF00FF"/>
                </a:solidFill>
              </a:rPr>
              <a:t>engguna</a:t>
            </a:r>
            <a:r>
              <a:rPr lang="en-US" sz="3030" dirty="0" smtClean="0">
                <a:solidFill>
                  <a:srgbClr val="FF00FF"/>
                </a:solidFill>
              </a:rPr>
              <a:t>k</a:t>
            </a:r>
            <a:r>
              <a:rPr lang="id-ID" sz="3030" dirty="0" smtClean="0">
                <a:solidFill>
                  <a:srgbClr val="FF00FF"/>
                </a:solidFill>
              </a:rPr>
              <a:t>an metode dan pemanfaatan berbagai sumber daya/kekuatan dalam pembelajaran</a:t>
            </a:r>
            <a:endParaRPr lang="id-ID" sz="3030" dirty="0">
              <a:solidFill>
                <a:srgbClr val="FF00FF"/>
              </a:solidFill>
            </a:endParaRPr>
          </a:p>
        </p:txBody>
      </p:sp>
      <p:sp>
        <p:nvSpPr>
          <p:cNvPr id="1048618" name="Text Placeholder 2"/>
          <p:cNvSpPr>
            <a:spLocks noGrp="1"/>
          </p:cNvSpPr>
          <p:nvPr>
            <p:ph type="body" idx="1"/>
          </p:nvPr>
        </p:nvSpPr>
        <p:spPr>
          <a:xfrm>
            <a:off x="500034" y="357167"/>
            <a:ext cx="6822254" cy="571503"/>
          </a:xfrm>
        </p:spPr>
        <p:txBody>
          <a:bodyPr>
            <a:noAutofit/>
          </a:bodyPr>
          <a:lstStyle/>
          <a:p>
            <a:r>
              <a:rPr lang="en-US" sz="3200" dirty="0" smtClean="0">
                <a:solidFill>
                  <a:srgbClr val="FF0000"/>
                </a:solidFill>
              </a:rPr>
              <a:t>INTINYA; </a:t>
            </a:r>
            <a:r>
              <a:rPr lang="id-ID" sz="3200" dirty="0" smtClean="0">
                <a:solidFill>
                  <a:srgbClr val="FF0000"/>
                </a:solidFill>
              </a:rPr>
              <a:t>STRATEGI PEMBELAJARAN</a:t>
            </a:r>
            <a:endParaRPr lang="id-ID" sz="3200" dirty="0"/>
          </a:p>
        </p:txBody>
      </p:sp>
      <p:pic>
        <p:nvPicPr>
          <p:cNvPr id="2097164" name="Picture 2" descr="C:\Users\Saepuddin\Pictures\Poto STARTEGI Pembelajaran\model kls 1.jpg"/>
          <p:cNvPicPr>
            <a:picLocks noChangeAspect="1" noChangeArrowheads="1"/>
          </p:cNvPicPr>
          <p:nvPr/>
        </p:nvPicPr>
        <p:blipFill>
          <a:blip r:embed="rId2"/>
          <a:srcRect/>
          <a:stretch>
            <a:fillRect/>
          </a:stretch>
        </p:blipFill>
        <p:spPr bwMode="auto">
          <a:xfrm>
            <a:off x="0" y="5121275"/>
            <a:ext cx="3794125" cy="1736725"/>
          </a:xfrm>
          <a:prstGeom prst="rect">
            <a:avLst/>
          </a:prstGeom>
          <a:noFill/>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48618">
                                            <p:txEl>
                                              <p:pRg st="0" end="0"/>
                                            </p:txEl>
                                          </p:spTgt>
                                        </p:tgtEl>
                                        <p:attrNameLst>
                                          <p:attrName>style.visibility</p:attrName>
                                        </p:attrNameLst>
                                      </p:cBhvr>
                                      <p:to>
                                        <p:strVal val="visible"/>
                                      </p:to>
                                    </p:set>
                                    <p:animEffect transition="in" filter="fade">
                                      <p:cBhvr>
                                        <p:cTn id="7" dur="2000"/>
                                        <p:tgtEl>
                                          <p:spTgt spid="10486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1048617"/>
                                        </p:tgtEl>
                                        <p:attrNameLst>
                                          <p:attrName>style.visibility</p:attrName>
                                        </p:attrNameLst>
                                      </p:cBhvr>
                                      <p:to>
                                        <p:strVal val="visible"/>
                                      </p:to>
                                    </p:set>
                                    <p:animEffect transition="in" filter="fade">
                                      <p:cBhvr>
                                        <p:cTn id="12" dur="2000"/>
                                        <p:tgtEl>
                                          <p:spTgt spid="1048617"/>
                                        </p:tgtEl>
                                      </p:cBhvr>
                                    </p:animEffect>
                                    <p:anim calcmode="lin" valueType="num">
                                      <p:cBhvr>
                                        <p:cTn id="13" dur="2000" fill="hold"/>
                                        <p:tgtEl>
                                          <p:spTgt spid="1048617"/>
                                        </p:tgtEl>
                                        <p:attrNameLst>
                                          <p:attrName>ppt_w</p:attrName>
                                        </p:attrNameLst>
                                      </p:cBhvr>
                                      <p:tavLst>
                                        <p:tav tm="0" fmla="#ppt_w*sin(2.5*pi*$)">
                                          <p:val>
                                            <p:fltVal val="0"/>
                                          </p:val>
                                        </p:tav>
                                        <p:tav tm="100000">
                                          <p:val>
                                            <p:fltVal val="1"/>
                                          </p:val>
                                        </p:tav>
                                      </p:tavLst>
                                    </p:anim>
                                    <p:anim calcmode="lin" valueType="num">
                                      <p:cBhvr>
                                        <p:cTn id="14" dur="2000" fill="hold"/>
                                        <p:tgtEl>
                                          <p:spTgt spid="10486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7" grpId="0"/>
      <p:bldP spid="104861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title"/>
          </p:nvPr>
        </p:nvSpPr>
        <p:spPr>
          <a:xfrm>
            <a:off x="928662" y="500042"/>
            <a:ext cx="6767538" cy="1143008"/>
          </a:xfrm>
        </p:spPr>
        <p:txBody>
          <a:bodyPr>
            <a:normAutofit fontScale="90000"/>
          </a:bodyPr>
          <a:lstStyle/>
          <a:p>
            <a:pPr algn="ctr"/>
            <a:r>
              <a:rPr lang="id-ID" sz="2700" dirty="0" smtClean="0">
                <a:solidFill>
                  <a:srgbClr val="FF0000"/>
                </a:solidFill>
              </a:rPr>
              <a:t>PERBEDAAN ISTILAH; </a:t>
            </a:r>
            <a:br>
              <a:rPr lang="id-ID" sz="2700" dirty="0" smtClean="0">
                <a:solidFill>
                  <a:srgbClr val="FF0000"/>
                </a:solidFill>
              </a:rPr>
            </a:br>
            <a:r>
              <a:rPr lang="id-ID" sz="2700" dirty="0" smtClean="0">
                <a:solidFill>
                  <a:srgbClr val="FF0000"/>
                </a:solidFill>
              </a:rPr>
              <a:t>STRATEGI, METODE, PENDEKATAN, </a:t>
            </a:r>
            <a:br>
              <a:rPr lang="id-ID" sz="2700" dirty="0" smtClean="0">
                <a:solidFill>
                  <a:srgbClr val="FF0000"/>
                </a:solidFill>
              </a:rPr>
            </a:br>
            <a:r>
              <a:rPr lang="id-ID" sz="2700" dirty="0" smtClean="0">
                <a:solidFill>
                  <a:srgbClr val="FF0000"/>
                </a:solidFill>
              </a:rPr>
              <a:t>TEKNIK dan taktik</a:t>
            </a:r>
            <a:r>
              <a:rPr lang="id-ID" sz="4000" dirty="0" smtClean="0">
                <a:solidFill>
                  <a:srgbClr val="FF0000"/>
                </a:solidFill>
              </a:rPr>
              <a:t/>
            </a:r>
            <a:br>
              <a:rPr lang="id-ID" sz="4000" dirty="0" smtClean="0">
                <a:solidFill>
                  <a:srgbClr val="FF0000"/>
                </a:solidFill>
              </a:rPr>
            </a:br>
            <a:endParaRPr lang="id-ID" dirty="0"/>
          </a:p>
        </p:txBody>
      </p:sp>
      <p:sp>
        <p:nvSpPr>
          <p:cNvPr id="1048620" name="Content Placeholder 2"/>
          <p:cNvSpPr>
            <a:spLocks noGrp="1"/>
          </p:cNvSpPr>
          <p:nvPr>
            <p:ph idx="1"/>
          </p:nvPr>
        </p:nvSpPr>
        <p:spPr/>
        <p:txBody>
          <a:bodyPr>
            <a:normAutofit fontScale="81154" lnSpcReduction="20000"/>
          </a:bodyPr>
          <a:lstStyle/>
          <a:p>
            <a:pPr>
              <a:buNone/>
            </a:pPr>
            <a:r>
              <a:rPr lang="id-ID" sz="2800" dirty="0" smtClean="0">
                <a:solidFill>
                  <a:srgbClr val="040200"/>
                </a:solidFill>
              </a:rPr>
              <a:t>1. Strategi berarti; rencana, rancangan</a:t>
            </a:r>
          </a:p>
          <a:p>
            <a:pPr marL="360363" indent="-360363">
              <a:buNone/>
            </a:pPr>
            <a:r>
              <a:rPr lang="id-ID" sz="2800" dirty="0" smtClean="0">
                <a:solidFill>
                  <a:srgbClr val="040200"/>
                </a:solidFill>
              </a:rPr>
              <a:t>2. Metode berarti; cara mengimplementasikan  strategi/rencana yg sudah disusun</a:t>
            </a:r>
          </a:p>
          <a:p>
            <a:pPr marL="360363" indent="-360363">
              <a:buNone/>
            </a:pPr>
            <a:r>
              <a:rPr lang="id-ID" sz="2800" dirty="0" smtClean="0">
                <a:solidFill>
                  <a:srgbClr val="040200"/>
                </a:solidFill>
              </a:rPr>
              <a:t>3. Pendekatan berarti; cara/sudut pandang terhadap proses pembelajaran</a:t>
            </a:r>
          </a:p>
          <a:p>
            <a:pPr marL="360363" indent="-360363">
              <a:buNone/>
            </a:pPr>
            <a:r>
              <a:rPr lang="id-ID" sz="2800" dirty="0" smtClean="0">
                <a:solidFill>
                  <a:srgbClr val="040200"/>
                </a:solidFill>
              </a:rPr>
              <a:t>4. Tehnik; cara guru menerapkan sebuah metode pembelajaran</a:t>
            </a:r>
          </a:p>
          <a:p>
            <a:pPr marL="360363" indent="-360363">
              <a:buNone/>
            </a:pPr>
            <a:r>
              <a:rPr lang="id-ID" sz="2800" dirty="0" smtClean="0">
                <a:solidFill>
                  <a:srgbClr val="040200"/>
                </a:solidFill>
              </a:rPr>
              <a:t>5. Taktik; gaya seorang guru dlm melaksanakan tehnik mengajar. </a:t>
            </a:r>
          </a:p>
          <a:p>
            <a:pPr marL="360363" indent="0">
              <a:buNone/>
            </a:pPr>
            <a:r>
              <a:rPr lang="en-US" dirty="0" smtClean="0">
                <a:solidFill>
                  <a:srgbClr val="FF00FF"/>
                </a:solidFill>
              </a:rPr>
              <a:t>(</a:t>
            </a:r>
            <a:r>
              <a:rPr lang="en-US" dirty="0" err="1" smtClean="0">
                <a:solidFill>
                  <a:srgbClr val="FF00FF"/>
                </a:solidFill>
              </a:rPr>
              <a:t>Wina</a:t>
            </a:r>
            <a:r>
              <a:rPr lang="en-US" dirty="0" smtClean="0">
                <a:solidFill>
                  <a:srgbClr val="FF00FF"/>
                </a:solidFill>
              </a:rPr>
              <a:t> </a:t>
            </a:r>
            <a:r>
              <a:rPr lang="id-ID" dirty="0" smtClean="0">
                <a:solidFill>
                  <a:srgbClr val="FF00FF"/>
                </a:solidFill>
              </a:rPr>
              <a:t>Sanjaya, 2007: 126-127)</a:t>
            </a:r>
            <a:r>
              <a:rPr lang="en-US" dirty="0" smtClean="0">
                <a:solidFill>
                  <a:srgbClr val="FF00FF"/>
                </a:solidFill>
              </a:rPr>
              <a:t> </a:t>
            </a:r>
            <a:endParaRPr lang="id-ID" dirty="0">
              <a:solidFill>
                <a:srgbClr val="FF00FF"/>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48619"/>
                                        </p:tgtEl>
                                        <p:attrNameLst>
                                          <p:attrName>style.visibility</p:attrName>
                                        </p:attrNameLst>
                                      </p:cBhvr>
                                      <p:to>
                                        <p:strVal val="visible"/>
                                      </p:to>
                                    </p:set>
                                    <p:animEffect transition="in" filter="strips(downLeft)">
                                      <p:cBhvr>
                                        <p:cTn id="7" dur="500"/>
                                        <p:tgtEl>
                                          <p:spTgt spid="1048619"/>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048620">
                                            <p:txEl>
                                              <p:pRg st="0" end="0"/>
                                            </p:txEl>
                                          </p:spTgt>
                                        </p:tgtEl>
                                        <p:attrNameLst>
                                          <p:attrName>style.visibility</p:attrName>
                                        </p:attrNameLst>
                                      </p:cBhvr>
                                      <p:to>
                                        <p:strVal val="visible"/>
                                      </p:to>
                                    </p:set>
                                    <p:anim calcmode="lin" valueType="num">
                                      <p:cBhvr additive="base">
                                        <p:cTn id="12" dur="5000" fill="hold"/>
                                        <p:tgtEl>
                                          <p:spTgt spid="1048620">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10486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048620">
                                            <p:txEl>
                                              <p:pRg st="1" end="1"/>
                                            </p:txEl>
                                          </p:spTgt>
                                        </p:tgtEl>
                                        <p:attrNameLst>
                                          <p:attrName>style.visibility</p:attrName>
                                        </p:attrNameLst>
                                      </p:cBhvr>
                                      <p:to>
                                        <p:strVal val="visible"/>
                                      </p:to>
                                    </p:set>
                                    <p:anim calcmode="lin" valueType="num">
                                      <p:cBhvr additive="base">
                                        <p:cTn id="18" dur="5000" fill="hold"/>
                                        <p:tgtEl>
                                          <p:spTgt spid="1048620">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10486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048620">
                                            <p:txEl>
                                              <p:pRg st="2" end="2"/>
                                            </p:txEl>
                                          </p:spTgt>
                                        </p:tgtEl>
                                        <p:attrNameLst>
                                          <p:attrName>style.visibility</p:attrName>
                                        </p:attrNameLst>
                                      </p:cBhvr>
                                      <p:to>
                                        <p:strVal val="visible"/>
                                      </p:to>
                                    </p:set>
                                    <p:anim calcmode="lin" valueType="num">
                                      <p:cBhvr additive="base">
                                        <p:cTn id="24" dur="5000" fill="hold"/>
                                        <p:tgtEl>
                                          <p:spTgt spid="1048620">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10486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1048620">
                                            <p:txEl>
                                              <p:pRg st="3" end="3"/>
                                            </p:txEl>
                                          </p:spTgt>
                                        </p:tgtEl>
                                        <p:attrNameLst>
                                          <p:attrName>style.visibility</p:attrName>
                                        </p:attrNameLst>
                                      </p:cBhvr>
                                      <p:to>
                                        <p:strVal val="visible"/>
                                      </p:to>
                                    </p:set>
                                    <p:anim calcmode="lin" valueType="num">
                                      <p:cBhvr additive="base">
                                        <p:cTn id="30" dur="5000" fill="hold"/>
                                        <p:tgtEl>
                                          <p:spTgt spid="1048620">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10486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7" presetClass="entr" presetSubtype="4" fill="hold" grpId="0" nodeType="clickEffect">
                                  <p:stCondLst>
                                    <p:cond delay="0"/>
                                  </p:stCondLst>
                                  <p:childTnLst>
                                    <p:set>
                                      <p:cBhvr>
                                        <p:cTn id="35" dur="1" fill="hold">
                                          <p:stCondLst>
                                            <p:cond delay="0"/>
                                          </p:stCondLst>
                                        </p:cTn>
                                        <p:tgtEl>
                                          <p:spTgt spid="1048620">
                                            <p:txEl>
                                              <p:pRg st="4" end="4"/>
                                            </p:txEl>
                                          </p:spTgt>
                                        </p:tgtEl>
                                        <p:attrNameLst>
                                          <p:attrName>style.visibility</p:attrName>
                                        </p:attrNameLst>
                                      </p:cBhvr>
                                      <p:to>
                                        <p:strVal val="visible"/>
                                      </p:to>
                                    </p:set>
                                    <p:anim calcmode="lin" valueType="num">
                                      <p:cBhvr additive="base">
                                        <p:cTn id="36" dur="5000" fill="hold"/>
                                        <p:tgtEl>
                                          <p:spTgt spid="1048620">
                                            <p:txEl>
                                              <p:pRg st="4" end="4"/>
                                            </p:txEl>
                                          </p:spTgt>
                                        </p:tgtEl>
                                        <p:attrNameLst>
                                          <p:attrName>ppt_x</p:attrName>
                                        </p:attrNameLst>
                                      </p:cBhvr>
                                      <p:tavLst>
                                        <p:tav tm="0">
                                          <p:val>
                                            <p:strVal val="#ppt_x"/>
                                          </p:val>
                                        </p:tav>
                                        <p:tav tm="100000">
                                          <p:val>
                                            <p:strVal val="#ppt_x"/>
                                          </p:val>
                                        </p:tav>
                                      </p:tavLst>
                                    </p:anim>
                                    <p:anim calcmode="lin" valueType="num">
                                      <p:cBhvr additive="base">
                                        <p:cTn id="37" dur="5000" fill="hold"/>
                                        <p:tgtEl>
                                          <p:spTgt spid="104862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7" presetClass="entr" presetSubtype="4" fill="hold" grpId="0" nodeType="clickEffect">
                                  <p:stCondLst>
                                    <p:cond delay="0"/>
                                  </p:stCondLst>
                                  <p:childTnLst>
                                    <p:set>
                                      <p:cBhvr>
                                        <p:cTn id="41" dur="1" fill="hold">
                                          <p:stCondLst>
                                            <p:cond delay="0"/>
                                          </p:stCondLst>
                                        </p:cTn>
                                        <p:tgtEl>
                                          <p:spTgt spid="1048620">
                                            <p:txEl>
                                              <p:pRg st="5" end="5"/>
                                            </p:txEl>
                                          </p:spTgt>
                                        </p:tgtEl>
                                        <p:attrNameLst>
                                          <p:attrName>style.visibility</p:attrName>
                                        </p:attrNameLst>
                                      </p:cBhvr>
                                      <p:to>
                                        <p:strVal val="visible"/>
                                      </p:to>
                                    </p:set>
                                    <p:anim calcmode="lin" valueType="num">
                                      <p:cBhvr additive="base">
                                        <p:cTn id="42" dur="5000" fill="hold"/>
                                        <p:tgtEl>
                                          <p:spTgt spid="1048620">
                                            <p:txEl>
                                              <p:pRg st="5" end="5"/>
                                            </p:txEl>
                                          </p:spTgt>
                                        </p:tgtEl>
                                        <p:attrNameLst>
                                          <p:attrName>ppt_x</p:attrName>
                                        </p:attrNameLst>
                                      </p:cBhvr>
                                      <p:tavLst>
                                        <p:tav tm="0">
                                          <p:val>
                                            <p:strVal val="#ppt_x"/>
                                          </p:val>
                                        </p:tav>
                                        <p:tav tm="100000">
                                          <p:val>
                                            <p:strVal val="#ppt_x"/>
                                          </p:val>
                                        </p:tav>
                                      </p:tavLst>
                                    </p:anim>
                                    <p:anim calcmode="lin" valueType="num">
                                      <p:cBhvr additive="base">
                                        <p:cTn id="43" dur="5000" fill="hold"/>
                                        <p:tgtEl>
                                          <p:spTgt spid="104862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9" grpId="0"/>
      <p:bldP spid="104862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1"/>
          <p:cNvSpPr>
            <a:spLocks noGrp="1"/>
          </p:cNvSpPr>
          <p:nvPr>
            <p:ph type="title"/>
          </p:nvPr>
        </p:nvSpPr>
        <p:spPr>
          <a:xfrm>
            <a:off x="1142976" y="214290"/>
            <a:ext cx="6553224" cy="428628"/>
          </a:xfrm>
        </p:spPr>
        <p:txBody>
          <a:bodyPr>
            <a:noAutofit/>
          </a:bodyPr>
          <a:lstStyle/>
          <a:p>
            <a:pPr algn="r"/>
            <a:r>
              <a:rPr lang="id-ID" sz="2800" dirty="0" smtClean="0">
                <a:solidFill>
                  <a:srgbClr val="FF0000"/>
                </a:solidFill>
              </a:rPr>
              <a:t>Tujuan strategi pembelajaran</a:t>
            </a:r>
            <a:r>
              <a:rPr lang="id-ID" sz="2800" dirty="0" smtClean="0"/>
              <a:t> </a:t>
            </a:r>
            <a:endParaRPr lang="id-ID" sz="2800" dirty="0"/>
          </a:p>
        </p:txBody>
      </p:sp>
      <p:sp>
        <p:nvSpPr>
          <p:cNvPr id="1048622" name="Content Placeholder 2"/>
          <p:cNvSpPr>
            <a:spLocks noGrp="1"/>
          </p:cNvSpPr>
          <p:nvPr>
            <p:ph idx="1"/>
          </p:nvPr>
        </p:nvSpPr>
        <p:spPr>
          <a:xfrm>
            <a:off x="457200" y="928670"/>
            <a:ext cx="7239000" cy="5527066"/>
          </a:xfrm>
        </p:spPr>
        <p:txBody>
          <a:bodyPr>
            <a:normAutofit fontScale="76371" lnSpcReduction="20000"/>
          </a:bodyPr>
          <a:lstStyle/>
          <a:p>
            <a:pPr algn="just"/>
            <a:r>
              <a:rPr lang="id-ID" sz="3200" dirty="0" smtClean="0"/>
              <a:t> Menciptakan kondisi pembelajaran yang kondusif, menyenangkan, dinamis, dan sistematis sehingga siswa aktif mengikuti proses pembelajaran dan mudah mencapai tujuan pembelajaran yg ditetapkan secara  efektif dan efisien.</a:t>
            </a:r>
          </a:p>
          <a:p>
            <a:pPr algn="just"/>
            <a:endParaRPr lang="id-ID" sz="3200" dirty="0" smtClean="0"/>
          </a:p>
          <a:p>
            <a:pPr algn="just"/>
            <a:r>
              <a:rPr lang="en-US" sz="3100" b="1" dirty="0" smtClean="0">
                <a:solidFill>
                  <a:srgbClr val="002060"/>
                </a:solidFill>
              </a:rPr>
              <a:t>PAHAMILAH AKU…!</a:t>
            </a:r>
            <a:endParaRPr lang="id-ID" sz="3200" b="1" dirty="0" smtClean="0">
              <a:solidFill>
                <a:schemeClr val="accent6">
                  <a:lumMod val="50000"/>
                </a:schemeClr>
              </a:solidFill>
            </a:endParaRPr>
          </a:p>
          <a:p>
            <a:r>
              <a:rPr lang="en-US" sz="3200" dirty="0" smtClean="0">
                <a:solidFill>
                  <a:srgbClr val="FF3399"/>
                </a:solidFill>
              </a:rPr>
              <a:t>1. </a:t>
            </a:r>
            <a:r>
              <a:rPr lang="en-US" sz="3200" dirty="0" err="1" smtClean="0">
                <a:solidFill>
                  <a:srgbClr val="FF3399"/>
                </a:solidFill>
              </a:rPr>
              <a:t>Proses</a:t>
            </a:r>
            <a:r>
              <a:rPr lang="en-US" sz="3200" dirty="0" smtClean="0">
                <a:solidFill>
                  <a:srgbClr val="FF3399"/>
                </a:solidFill>
              </a:rPr>
              <a:t> </a:t>
            </a:r>
            <a:r>
              <a:rPr lang="en-US" sz="3200" dirty="0" err="1" smtClean="0">
                <a:solidFill>
                  <a:srgbClr val="FF3399"/>
                </a:solidFill>
              </a:rPr>
              <a:t>pembelajaran</a:t>
            </a:r>
            <a:r>
              <a:rPr lang="en-US" sz="3200" dirty="0" smtClean="0">
                <a:solidFill>
                  <a:srgbClr val="FF3399"/>
                </a:solidFill>
              </a:rPr>
              <a:t> </a:t>
            </a:r>
            <a:r>
              <a:rPr lang="en-US" sz="3200" dirty="0" err="1" smtClean="0">
                <a:solidFill>
                  <a:srgbClr val="FF3399"/>
                </a:solidFill>
              </a:rPr>
              <a:t>dikatakan</a:t>
            </a:r>
            <a:r>
              <a:rPr lang="en-US" sz="3200" dirty="0" smtClean="0">
                <a:solidFill>
                  <a:srgbClr val="FF3399"/>
                </a:solidFill>
              </a:rPr>
              <a:t> </a:t>
            </a:r>
            <a:r>
              <a:rPr lang="en-US" sz="3200" dirty="0" err="1" smtClean="0">
                <a:solidFill>
                  <a:srgbClr val="FF3399"/>
                </a:solidFill>
              </a:rPr>
              <a:t>efektif</a:t>
            </a:r>
            <a:r>
              <a:rPr lang="en-US" sz="3200" dirty="0" smtClean="0">
                <a:solidFill>
                  <a:srgbClr val="FF3399"/>
                </a:solidFill>
              </a:rPr>
              <a:t>, </a:t>
            </a:r>
            <a:r>
              <a:rPr lang="en-US" sz="3200" dirty="0" err="1" smtClean="0">
                <a:solidFill>
                  <a:srgbClr val="FF3399"/>
                </a:solidFill>
              </a:rPr>
              <a:t>jika</a:t>
            </a:r>
            <a:r>
              <a:rPr lang="en-US" sz="3200" dirty="0" smtClean="0">
                <a:solidFill>
                  <a:srgbClr val="FF3399"/>
                </a:solidFill>
              </a:rPr>
              <a:t> </a:t>
            </a:r>
            <a:r>
              <a:rPr lang="en-US" sz="3200" dirty="0" err="1" smtClean="0">
                <a:solidFill>
                  <a:srgbClr val="FF3399"/>
                </a:solidFill>
              </a:rPr>
              <a:t>pembelajaran</a:t>
            </a:r>
            <a:r>
              <a:rPr lang="en-US" sz="3200" dirty="0" smtClean="0">
                <a:solidFill>
                  <a:srgbClr val="FF3399"/>
                </a:solidFill>
              </a:rPr>
              <a:t> </a:t>
            </a:r>
            <a:r>
              <a:rPr lang="en-US" sz="3200" dirty="0" err="1" smtClean="0">
                <a:solidFill>
                  <a:srgbClr val="FF3399"/>
                </a:solidFill>
              </a:rPr>
              <a:t>menyajikan</a:t>
            </a:r>
            <a:r>
              <a:rPr lang="en-US" sz="3200" dirty="0" smtClean="0">
                <a:solidFill>
                  <a:srgbClr val="FF3399"/>
                </a:solidFill>
              </a:rPr>
              <a:t> </a:t>
            </a:r>
            <a:r>
              <a:rPr lang="en-US" sz="3200" dirty="0" err="1" smtClean="0">
                <a:solidFill>
                  <a:srgbClr val="FF3399"/>
                </a:solidFill>
              </a:rPr>
              <a:t>materi</a:t>
            </a:r>
            <a:r>
              <a:rPr lang="en-US" sz="3200" dirty="0" smtClean="0">
                <a:solidFill>
                  <a:srgbClr val="FF3399"/>
                </a:solidFill>
              </a:rPr>
              <a:t> </a:t>
            </a:r>
            <a:r>
              <a:rPr lang="en-US" sz="3200" dirty="0" err="1" smtClean="0">
                <a:solidFill>
                  <a:srgbClr val="FF3399"/>
                </a:solidFill>
              </a:rPr>
              <a:t>pelajaran</a:t>
            </a:r>
            <a:r>
              <a:rPr lang="en-US" sz="3200" dirty="0" smtClean="0">
                <a:solidFill>
                  <a:srgbClr val="FF3399"/>
                </a:solidFill>
              </a:rPr>
              <a:t> </a:t>
            </a:r>
            <a:r>
              <a:rPr lang="en-US" sz="3200" dirty="0" err="1" smtClean="0">
                <a:solidFill>
                  <a:srgbClr val="FF3399"/>
                </a:solidFill>
              </a:rPr>
              <a:t>sesuai</a:t>
            </a:r>
            <a:r>
              <a:rPr lang="en-US" sz="3200" dirty="0" smtClean="0">
                <a:solidFill>
                  <a:srgbClr val="FF3399"/>
                </a:solidFill>
              </a:rPr>
              <a:t> dg </a:t>
            </a:r>
            <a:r>
              <a:rPr lang="en-US" sz="3200" dirty="0" err="1" smtClean="0">
                <a:solidFill>
                  <a:srgbClr val="FF3399"/>
                </a:solidFill>
              </a:rPr>
              <a:t>waktu</a:t>
            </a:r>
            <a:r>
              <a:rPr lang="en-US" sz="3200" dirty="0" smtClean="0">
                <a:solidFill>
                  <a:srgbClr val="FF3399"/>
                </a:solidFill>
              </a:rPr>
              <a:t> </a:t>
            </a:r>
            <a:r>
              <a:rPr lang="en-US" sz="3200" dirty="0" err="1" smtClean="0">
                <a:solidFill>
                  <a:srgbClr val="FF3399"/>
                </a:solidFill>
              </a:rPr>
              <a:t>yg</a:t>
            </a:r>
            <a:r>
              <a:rPr lang="en-US" sz="3200" dirty="0" smtClean="0">
                <a:solidFill>
                  <a:srgbClr val="FF3399"/>
                </a:solidFill>
              </a:rPr>
              <a:t> </a:t>
            </a:r>
            <a:r>
              <a:rPr lang="en-US" sz="3200" dirty="0" err="1" smtClean="0">
                <a:solidFill>
                  <a:srgbClr val="FF3399"/>
                </a:solidFill>
              </a:rPr>
              <a:t>tersedia</a:t>
            </a:r>
            <a:r>
              <a:rPr lang="en-US" sz="3200" dirty="0" smtClean="0">
                <a:solidFill>
                  <a:srgbClr val="FF3399"/>
                </a:solidFill>
              </a:rPr>
              <a:t>.</a:t>
            </a:r>
            <a:br>
              <a:rPr lang="en-US" sz="3200" dirty="0" smtClean="0">
                <a:solidFill>
                  <a:srgbClr val="FF3399"/>
                </a:solidFill>
              </a:rPr>
            </a:br>
            <a:r>
              <a:rPr lang="en-US" sz="3200" dirty="0" smtClean="0">
                <a:solidFill>
                  <a:srgbClr val="FF3399"/>
                </a:solidFill>
              </a:rPr>
              <a:t/>
            </a:r>
            <a:br>
              <a:rPr lang="en-US" sz="3200" dirty="0" smtClean="0">
                <a:solidFill>
                  <a:srgbClr val="FF3399"/>
                </a:solidFill>
              </a:rPr>
            </a:br>
            <a:r>
              <a:rPr lang="en-US" sz="3200" dirty="0" smtClean="0">
                <a:solidFill>
                  <a:srgbClr val="FF3399"/>
                </a:solidFill>
              </a:rPr>
              <a:t>2. </a:t>
            </a:r>
            <a:r>
              <a:rPr lang="en-US" sz="3200" dirty="0" err="1" smtClean="0">
                <a:solidFill>
                  <a:srgbClr val="FF3399"/>
                </a:solidFill>
              </a:rPr>
              <a:t>Proses</a:t>
            </a:r>
            <a:r>
              <a:rPr lang="en-US" sz="3200" dirty="0" smtClean="0">
                <a:solidFill>
                  <a:srgbClr val="FF3399"/>
                </a:solidFill>
              </a:rPr>
              <a:t> </a:t>
            </a:r>
            <a:r>
              <a:rPr lang="en-US" sz="3200" dirty="0" err="1" smtClean="0">
                <a:solidFill>
                  <a:srgbClr val="FF3399"/>
                </a:solidFill>
              </a:rPr>
              <a:t>pembelajaran</a:t>
            </a:r>
            <a:r>
              <a:rPr lang="en-US" sz="3200" dirty="0" smtClean="0">
                <a:solidFill>
                  <a:srgbClr val="FF3399"/>
                </a:solidFill>
              </a:rPr>
              <a:t> </a:t>
            </a:r>
            <a:r>
              <a:rPr lang="en-US" sz="3200" dirty="0" err="1" smtClean="0">
                <a:solidFill>
                  <a:srgbClr val="FF3399"/>
                </a:solidFill>
              </a:rPr>
              <a:t>dikatakan</a:t>
            </a:r>
            <a:r>
              <a:rPr lang="en-US" sz="3200" dirty="0" smtClean="0">
                <a:solidFill>
                  <a:srgbClr val="FF3399"/>
                </a:solidFill>
              </a:rPr>
              <a:t> </a:t>
            </a:r>
            <a:r>
              <a:rPr lang="en-US" sz="3200" dirty="0" err="1" smtClean="0">
                <a:solidFill>
                  <a:srgbClr val="FF3399"/>
                </a:solidFill>
              </a:rPr>
              <a:t>efesien</a:t>
            </a:r>
            <a:r>
              <a:rPr lang="en-US" sz="3200" dirty="0" smtClean="0">
                <a:solidFill>
                  <a:srgbClr val="FF3399"/>
                </a:solidFill>
              </a:rPr>
              <a:t>, </a:t>
            </a:r>
            <a:r>
              <a:rPr lang="en-US" sz="3200" dirty="0" err="1" smtClean="0">
                <a:solidFill>
                  <a:srgbClr val="FF3399"/>
                </a:solidFill>
              </a:rPr>
              <a:t>jika</a:t>
            </a:r>
            <a:r>
              <a:rPr lang="en-US" sz="3200" dirty="0" smtClean="0">
                <a:solidFill>
                  <a:srgbClr val="FF3399"/>
                </a:solidFill>
              </a:rPr>
              <a:t> </a:t>
            </a:r>
            <a:r>
              <a:rPr lang="en-US" sz="3200" dirty="0" err="1" smtClean="0">
                <a:solidFill>
                  <a:srgbClr val="FF3399"/>
                </a:solidFill>
              </a:rPr>
              <a:t>materi</a:t>
            </a:r>
            <a:r>
              <a:rPr lang="en-US" sz="3200" dirty="0" smtClean="0">
                <a:solidFill>
                  <a:srgbClr val="FF3399"/>
                </a:solidFill>
              </a:rPr>
              <a:t> </a:t>
            </a:r>
            <a:r>
              <a:rPr lang="en-US" sz="3200" dirty="0" err="1" smtClean="0">
                <a:solidFill>
                  <a:srgbClr val="FF3399"/>
                </a:solidFill>
              </a:rPr>
              <a:t>pembelajaran</a:t>
            </a:r>
            <a:r>
              <a:rPr lang="en-US" sz="3200" dirty="0" smtClean="0">
                <a:solidFill>
                  <a:srgbClr val="FF3399"/>
                </a:solidFill>
              </a:rPr>
              <a:t> </a:t>
            </a:r>
            <a:r>
              <a:rPr lang="en-US" sz="3200" dirty="0" err="1" smtClean="0">
                <a:solidFill>
                  <a:srgbClr val="FF3399"/>
                </a:solidFill>
              </a:rPr>
              <a:t>yg</a:t>
            </a:r>
            <a:r>
              <a:rPr lang="en-US" sz="3200" dirty="0" smtClean="0">
                <a:solidFill>
                  <a:srgbClr val="FF3399"/>
                </a:solidFill>
              </a:rPr>
              <a:t> </a:t>
            </a:r>
            <a:r>
              <a:rPr lang="id-ID" sz="3200" dirty="0" smtClean="0">
                <a:solidFill>
                  <a:srgbClr val="FF3399"/>
                </a:solidFill>
              </a:rPr>
              <a:t>disampaikan guru</a:t>
            </a:r>
            <a:r>
              <a:rPr lang="en-US" sz="3200" dirty="0" smtClean="0">
                <a:solidFill>
                  <a:srgbClr val="FF3399"/>
                </a:solidFill>
              </a:rPr>
              <a:t> </a:t>
            </a:r>
            <a:r>
              <a:rPr lang="en-US" sz="3200" dirty="0" err="1" smtClean="0">
                <a:solidFill>
                  <a:srgbClr val="FF3399"/>
                </a:solidFill>
              </a:rPr>
              <a:t>dpt</a:t>
            </a:r>
            <a:r>
              <a:rPr lang="en-US" sz="3200" dirty="0" smtClean="0">
                <a:solidFill>
                  <a:srgbClr val="FF3399"/>
                </a:solidFill>
              </a:rPr>
              <a:t> </a:t>
            </a:r>
            <a:r>
              <a:rPr lang="en-US" sz="3200" dirty="0" err="1" smtClean="0">
                <a:solidFill>
                  <a:srgbClr val="FF3399"/>
                </a:solidFill>
              </a:rPr>
              <a:t>dipahami</a:t>
            </a:r>
            <a:r>
              <a:rPr lang="en-US" sz="3200" dirty="0" smtClean="0">
                <a:solidFill>
                  <a:srgbClr val="FF3399"/>
                </a:solidFill>
              </a:rPr>
              <a:t> </a:t>
            </a:r>
            <a:r>
              <a:rPr lang="en-US" sz="3200" dirty="0" err="1" smtClean="0">
                <a:solidFill>
                  <a:srgbClr val="FF3399"/>
                </a:solidFill>
              </a:rPr>
              <a:t>dan</a:t>
            </a:r>
            <a:r>
              <a:rPr lang="en-US" sz="3200" dirty="0" smtClean="0">
                <a:solidFill>
                  <a:srgbClr val="FF3399"/>
                </a:solidFill>
              </a:rPr>
              <a:t> </a:t>
            </a:r>
            <a:r>
              <a:rPr lang="en-US" sz="3200" dirty="0" err="1" smtClean="0">
                <a:solidFill>
                  <a:srgbClr val="FF3399"/>
                </a:solidFill>
              </a:rPr>
              <a:t>dikuasai</a:t>
            </a:r>
            <a:r>
              <a:rPr lang="en-US" sz="3200" dirty="0" smtClean="0">
                <a:solidFill>
                  <a:srgbClr val="FF3399"/>
                </a:solidFill>
              </a:rPr>
              <a:t> </a:t>
            </a:r>
            <a:r>
              <a:rPr lang="en-US" sz="3200" dirty="0" err="1" smtClean="0">
                <a:solidFill>
                  <a:srgbClr val="FF3399"/>
                </a:solidFill>
              </a:rPr>
              <a:t>peserta</a:t>
            </a:r>
            <a:r>
              <a:rPr lang="en-US" sz="3200" dirty="0" smtClean="0">
                <a:solidFill>
                  <a:srgbClr val="FF3399"/>
                </a:solidFill>
              </a:rPr>
              <a:t> </a:t>
            </a:r>
            <a:r>
              <a:rPr lang="en-US" sz="3200" dirty="0" err="1" smtClean="0">
                <a:solidFill>
                  <a:srgbClr val="FF3399"/>
                </a:solidFill>
              </a:rPr>
              <a:t>didik</a:t>
            </a:r>
            <a:r>
              <a:rPr lang="en-US" sz="3200" dirty="0" smtClean="0">
                <a:solidFill>
                  <a:srgbClr val="FF3399"/>
                </a:solidFill>
              </a:rPr>
              <a:t> </a:t>
            </a:r>
            <a:r>
              <a:rPr lang="en-US" sz="3200" dirty="0" err="1" smtClean="0">
                <a:solidFill>
                  <a:srgbClr val="FF3399"/>
                </a:solidFill>
              </a:rPr>
              <a:t>secara</a:t>
            </a:r>
            <a:r>
              <a:rPr lang="en-US" sz="3200" dirty="0" smtClean="0">
                <a:solidFill>
                  <a:srgbClr val="FF3399"/>
                </a:solidFill>
              </a:rPr>
              <a:t> </a:t>
            </a:r>
            <a:r>
              <a:rPr lang="en-US" sz="3200" dirty="0" err="1" smtClean="0">
                <a:solidFill>
                  <a:srgbClr val="FF3399"/>
                </a:solidFill>
              </a:rPr>
              <a:t>maksimal</a:t>
            </a:r>
            <a:r>
              <a:rPr lang="en-US" sz="3200" dirty="0" smtClean="0">
                <a:solidFill>
                  <a:srgbClr val="FF3399"/>
                </a:solidFill>
              </a:rPr>
              <a:t>.  </a:t>
            </a:r>
            <a:r>
              <a:rPr lang="en-US" sz="3200" dirty="0" smtClean="0">
                <a:solidFill>
                  <a:schemeClr val="accent6">
                    <a:lumMod val="50000"/>
                  </a:schemeClr>
                </a:solidFill>
              </a:rPr>
              <a:t/>
            </a:r>
            <a:br>
              <a:rPr lang="en-US" sz="3200" dirty="0" smtClean="0">
                <a:solidFill>
                  <a:schemeClr val="accent6">
                    <a:lumMod val="50000"/>
                  </a:schemeClr>
                </a:solidFill>
              </a:rPr>
            </a:br>
            <a:r>
              <a:rPr lang="id-ID" sz="3200" dirty="0" smtClean="0"/>
              <a:t> </a:t>
            </a:r>
            <a:endParaRPr lang="id-ID" sz="32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048621"/>
                                        </p:tgtEl>
                                        <p:attrNameLst>
                                          <p:attrName>style.visibility</p:attrName>
                                        </p:attrNameLst>
                                      </p:cBhvr>
                                      <p:to>
                                        <p:strVal val="visible"/>
                                      </p:to>
                                    </p:set>
                                    <p:animScale>
                                      <p:cBhvr>
                                        <p:cTn id="7" dur="1000" decel="50000" fill="hold">
                                          <p:stCondLst>
                                            <p:cond delay="0"/>
                                          </p:stCondLst>
                                        </p:cTn>
                                        <p:tgtEl>
                                          <p:spTgt spid="104862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048621"/>
                                        </p:tgtEl>
                                        <p:attrNameLst>
                                          <p:attrName>ppt_x</p:attrName>
                                          <p:attrName>ppt_y</p:attrName>
                                        </p:attrNameLst>
                                      </p:cBhvr>
                                    </p:animMotion>
                                    <p:animEffect transition="in" filter="fade">
                                      <p:cBhvr>
                                        <p:cTn id="9" dur="1000"/>
                                        <p:tgtEl>
                                          <p:spTgt spid="104862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48622">
                                            <p:txEl>
                                              <p:pRg st="0" end="0"/>
                                            </p:txEl>
                                          </p:spTgt>
                                        </p:tgtEl>
                                        <p:attrNameLst>
                                          <p:attrName>style.visibility</p:attrName>
                                        </p:attrNameLst>
                                      </p:cBhvr>
                                      <p:to>
                                        <p:strVal val="visible"/>
                                      </p:to>
                                    </p:set>
                                    <p:anim calcmode="lin" valueType="num">
                                      <p:cBhvr additive="base">
                                        <p:cTn id="14" dur="500" fill="hold"/>
                                        <p:tgtEl>
                                          <p:spTgt spid="104862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0486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48622">
                                            <p:txEl>
                                              <p:pRg st="2" end="2"/>
                                            </p:txEl>
                                          </p:spTgt>
                                        </p:tgtEl>
                                        <p:attrNameLst>
                                          <p:attrName>style.visibility</p:attrName>
                                        </p:attrNameLst>
                                      </p:cBhvr>
                                      <p:to>
                                        <p:strVal val="visible"/>
                                      </p:to>
                                    </p:set>
                                    <p:anim calcmode="lin" valueType="num">
                                      <p:cBhvr additive="base">
                                        <p:cTn id="20" dur="500" fill="hold"/>
                                        <p:tgtEl>
                                          <p:spTgt spid="1048622">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0486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048622">
                                            <p:txEl>
                                              <p:pRg st="3" end="3"/>
                                            </p:txEl>
                                          </p:spTgt>
                                        </p:tgtEl>
                                        <p:attrNameLst>
                                          <p:attrName>style.visibility</p:attrName>
                                        </p:attrNameLst>
                                      </p:cBhvr>
                                      <p:to>
                                        <p:strVal val="visible"/>
                                      </p:to>
                                    </p:set>
                                    <p:anim calcmode="lin" valueType="num">
                                      <p:cBhvr additive="base">
                                        <p:cTn id="26" dur="500" fill="hold"/>
                                        <p:tgtEl>
                                          <p:spTgt spid="1048622">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04862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1" grpId="0"/>
      <p:bldP spid="104862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a:xfrm>
            <a:off x="1142976" y="320040"/>
            <a:ext cx="6553224" cy="537192"/>
          </a:xfrm>
        </p:spPr>
        <p:txBody>
          <a:bodyPr>
            <a:normAutofit/>
          </a:bodyPr>
          <a:lstStyle/>
          <a:p>
            <a:pPr algn="r"/>
            <a:r>
              <a:rPr lang="id-ID" sz="2800" dirty="0" smtClean="0">
                <a:solidFill>
                  <a:srgbClr val="FF0000"/>
                </a:solidFill>
              </a:rPr>
              <a:t>manfaat strategi pembelajaran</a:t>
            </a:r>
            <a:r>
              <a:rPr lang="id-ID" sz="2800" dirty="0" smtClean="0"/>
              <a:t> </a:t>
            </a:r>
            <a:endParaRPr lang="id-ID" sz="2800" dirty="0"/>
          </a:p>
        </p:txBody>
      </p:sp>
      <p:sp>
        <p:nvSpPr>
          <p:cNvPr id="1048624" name="Content Placeholder 2"/>
          <p:cNvSpPr>
            <a:spLocks noGrp="1"/>
          </p:cNvSpPr>
          <p:nvPr>
            <p:ph idx="1"/>
          </p:nvPr>
        </p:nvSpPr>
        <p:spPr>
          <a:xfrm>
            <a:off x="457200" y="1285860"/>
            <a:ext cx="7239000" cy="5169876"/>
          </a:xfrm>
        </p:spPr>
        <p:txBody>
          <a:bodyPr/>
          <a:lstStyle/>
          <a:p>
            <a:pPr marL="269875" indent="-269875" algn="just">
              <a:buAutoNum type="arabicPeriod"/>
            </a:pPr>
            <a:r>
              <a:rPr lang="id-ID" dirty="0" smtClean="0"/>
              <a:t>Rangkaian tindakan/kegiatan pembelajaran akan tersajikan secara runtut</a:t>
            </a:r>
          </a:p>
          <a:p>
            <a:pPr marL="269875" indent="-269875" algn="just">
              <a:buFont typeface="Wingdings 2"/>
              <a:buAutoNum type="arabicPeriod"/>
            </a:pPr>
            <a:r>
              <a:rPr lang="id-ID" dirty="0" smtClean="0"/>
              <a:t>Aktivitas pembelajaran siswa berjalan dinamis, variatif dan menyenangkan</a:t>
            </a:r>
          </a:p>
          <a:p>
            <a:pPr marL="269875" indent="-269875" algn="just">
              <a:buAutoNum type="arabicPeriod"/>
            </a:pPr>
            <a:r>
              <a:rPr lang="id-ID" dirty="0" smtClean="0"/>
              <a:t>Guru dan siswa terlibat aktif dlm interaksi pembelajaran dgn porsi tugas yg jelas</a:t>
            </a:r>
          </a:p>
          <a:p>
            <a:pPr marL="269875" indent="-269875" algn="just">
              <a:buAutoNum type="arabicPeriod"/>
            </a:pPr>
            <a:r>
              <a:rPr lang="id-ID" dirty="0" smtClean="0"/>
              <a:t>Memudahkan guru menyajikan materi dan siswa mengikuti materi pelajaran.</a:t>
            </a:r>
          </a:p>
          <a:p>
            <a:pPr marL="269875" indent="-269875" algn="just">
              <a:buAutoNum type="arabicPeriod"/>
            </a:pPr>
            <a:r>
              <a:rPr lang="id-ID" dirty="0" smtClean="0"/>
              <a:t>Meningkatkan profesionalisme guru dlm mengajar melalui proses pembelajaran yg semakin berkualitas.</a:t>
            </a:r>
          </a:p>
          <a:p>
            <a:pPr marL="514350" indent="-514350">
              <a:buAutoNum type="arabicPeriod"/>
            </a:pPr>
            <a:endParaRPr lang="id-ID" dirty="0" smtClean="0"/>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1" nodeType="clickEffect">
                                  <p:stCondLst>
                                    <p:cond delay="0"/>
                                  </p:stCondLst>
                                  <p:iterate type="lt">
                                    <p:tmPct val="0"/>
                                  </p:iterate>
                                  <p:childTnLst>
                                    <p:set>
                                      <p:cBhvr>
                                        <p:cTn id="6" dur="1" fill="hold">
                                          <p:stCondLst>
                                            <p:cond delay="0"/>
                                          </p:stCondLst>
                                        </p:cTn>
                                        <p:tgtEl>
                                          <p:spTgt spid="1048623"/>
                                        </p:tgtEl>
                                        <p:attrNameLst>
                                          <p:attrName>style.visibility</p:attrName>
                                        </p:attrNameLst>
                                      </p:cBhvr>
                                      <p:to>
                                        <p:strVal val="visible"/>
                                      </p:to>
                                    </p:set>
                                    <p:anim calcmode="lin" valueType="num">
                                      <p:cBhvr>
                                        <p:cTn id="7" dur="500" fill="hold"/>
                                        <p:tgtEl>
                                          <p:spTgt spid="1048623"/>
                                        </p:tgtEl>
                                        <p:attrNameLst>
                                          <p:attrName>ppt_w</p:attrName>
                                        </p:attrNameLst>
                                      </p:cBhvr>
                                      <p:tavLst>
                                        <p:tav tm="0">
                                          <p:val>
                                            <p:fltVal val="0"/>
                                          </p:val>
                                        </p:tav>
                                        <p:tav tm="100000">
                                          <p:val>
                                            <p:strVal val="#ppt_w"/>
                                          </p:val>
                                        </p:tav>
                                      </p:tavLst>
                                    </p:anim>
                                    <p:anim calcmode="lin" valueType="num">
                                      <p:cBhvr>
                                        <p:cTn id="8" dur="500" fill="hold"/>
                                        <p:tgtEl>
                                          <p:spTgt spid="104862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8" presetClass="entr" presetSubtype="0" accel="100000" fill="hold" grpId="0" nodeType="clickEffect">
                                  <p:stCondLst>
                                    <p:cond delay="0"/>
                                  </p:stCondLst>
                                  <p:childTnLst>
                                    <p:set>
                                      <p:cBhvr>
                                        <p:cTn id="12" dur="1" fill="hold">
                                          <p:stCondLst>
                                            <p:cond delay="0"/>
                                          </p:stCondLst>
                                        </p:cTn>
                                        <p:tgtEl>
                                          <p:spTgt spid="1048624">
                                            <p:txEl>
                                              <p:pRg st="0" end="0"/>
                                            </p:txEl>
                                          </p:spTgt>
                                        </p:tgtEl>
                                        <p:attrNameLst>
                                          <p:attrName>style.visibility</p:attrName>
                                        </p:attrNameLst>
                                      </p:cBhvr>
                                      <p:to>
                                        <p:strVal val="visible"/>
                                      </p:to>
                                    </p:set>
                                    <p:anim calcmode="lin" valueType="num">
                                      <p:cBhvr>
                                        <p:cTn id="13" dur="500" fill="hold"/>
                                        <p:tgtEl>
                                          <p:spTgt spid="1048624">
                                            <p:txEl>
                                              <p:pRg st="0" end="0"/>
                                            </p:txEl>
                                          </p:spTgt>
                                        </p:tgtEl>
                                        <p:attrNameLst>
                                          <p:attrName>ppt_w</p:attrName>
                                        </p:attrNameLst>
                                      </p:cBhvr>
                                      <p:tavLst>
                                        <p:tav tm="0">
                                          <p:val>
                                            <p:strVal val="#ppt_w*2.5"/>
                                          </p:val>
                                        </p:tav>
                                        <p:tav tm="100000">
                                          <p:val>
                                            <p:strVal val="#ppt_w"/>
                                          </p:val>
                                        </p:tav>
                                      </p:tavLst>
                                    </p:anim>
                                    <p:anim calcmode="lin" valueType="num">
                                      <p:cBhvr>
                                        <p:cTn id="14" dur="500" fill="hold"/>
                                        <p:tgtEl>
                                          <p:spTgt spid="1048624">
                                            <p:txEl>
                                              <p:pRg st="0" end="0"/>
                                            </p:txEl>
                                          </p:spTgt>
                                        </p:tgtEl>
                                        <p:attrNameLst>
                                          <p:attrName>ppt_h</p:attrName>
                                        </p:attrNameLst>
                                      </p:cBhvr>
                                      <p:tavLst>
                                        <p:tav tm="0">
                                          <p:val>
                                            <p:strVal val="#ppt_h*0.01"/>
                                          </p:val>
                                        </p:tav>
                                        <p:tav tm="100000">
                                          <p:val>
                                            <p:strVal val="#ppt_h"/>
                                          </p:val>
                                        </p:tav>
                                      </p:tavLst>
                                    </p:anim>
                                    <p:anim calcmode="lin" valueType="num">
                                      <p:cBhvr>
                                        <p:cTn id="15" dur="500" fill="hold"/>
                                        <p:tgtEl>
                                          <p:spTgt spid="1048624">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048624">
                                            <p:txEl>
                                              <p:pRg st="0" end="0"/>
                                            </p:txEl>
                                          </p:spTgt>
                                        </p:tgtEl>
                                        <p:attrNameLst>
                                          <p:attrName>ppt_y</p:attrName>
                                        </p:attrNameLst>
                                      </p:cBhvr>
                                      <p:tavLst>
                                        <p:tav tm="0">
                                          <p:val>
                                            <p:strVal val="#ppt_h+1"/>
                                          </p:val>
                                        </p:tav>
                                        <p:tav tm="100000">
                                          <p:val>
                                            <p:strVal val="#ppt_y"/>
                                          </p:val>
                                        </p:tav>
                                      </p:tavLst>
                                    </p:anim>
                                    <p:animEffect transition="in" filter="fade">
                                      <p:cBhvr>
                                        <p:cTn id="17" dur="500"/>
                                        <p:tgtEl>
                                          <p:spTgt spid="104862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8" presetClass="entr" presetSubtype="0" accel="100000" fill="hold" grpId="0" nodeType="clickEffect">
                                  <p:stCondLst>
                                    <p:cond delay="0"/>
                                  </p:stCondLst>
                                  <p:childTnLst>
                                    <p:set>
                                      <p:cBhvr>
                                        <p:cTn id="21" dur="1" fill="hold">
                                          <p:stCondLst>
                                            <p:cond delay="0"/>
                                          </p:stCondLst>
                                        </p:cTn>
                                        <p:tgtEl>
                                          <p:spTgt spid="1048624">
                                            <p:txEl>
                                              <p:pRg st="1" end="1"/>
                                            </p:txEl>
                                          </p:spTgt>
                                        </p:tgtEl>
                                        <p:attrNameLst>
                                          <p:attrName>style.visibility</p:attrName>
                                        </p:attrNameLst>
                                      </p:cBhvr>
                                      <p:to>
                                        <p:strVal val="visible"/>
                                      </p:to>
                                    </p:set>
                                    <p:anim calcmode="lin" valueType="num">
                                      <p:cBhvr>
                                        <p:cTn id="22" dur="500" fill="hold"/>
                                        <p:tgtEl>
                                          <p:spTgt spid="1048624">
                                            <p:txEl>
                                              <p:pRg st="1" end="1"/>
                                            </p:txEl>
                                          </p:spTgt>
                                        </p:tgtEl>
                                        <p:attrNameLst>
                                          <p:attrName>ppt_w</p:attrName>
                                        </p:attrNameLst>
                                      </p:cBhvr>
                                      <p:tavLst>
                                        <p:tav tm="0">
                                          <p:val>
                                            <p:strVal val="#ppt_w*2.5"/>
                                          </p:val>
                                        </p:tav>
                                        <p:tav tm="100000">
                                          <p:val>
                                            <p:strVal val="#ppt_w"/>
                                          </p:val>
                                        </p:tav>
                                      </p:tavLst>
                                    </p:anim>
                                    <p:anim calcmode="lin" valueType="num">
                                      <p:cBhvr>
                                        <p:cTn id="23" dur="500" fill="hold"/>
                                        <p:tgtEl>
                                          <p:spTgt spid="1048624">
                                            <p:txEl>
                                              <p:pRg st="1" end="1"/>
                                            </p:txEl>
                                          </p:spTgt>
                                        </p:tgtEl>
                                        <p:attrNameLst>
                                          <p:attrName>ppt_h</p:attrName>
                                        </p:attrNameLst>
                                      </p:cBhvr>
                                      <p:tavLst>
                                        <p:tav tm="0">
                                          <p:val>
                                            <p:strVal val="#ppt_h*0.01"/>
                                          </p:val>
                                        </p:tav>
                                        <p:tav tm="100000">
                                          <p:val>
                                            <p:strVal val="#ppt_h"/>
                                          </p:val>
                                        </p:tav>
                                      </p:tavLst>
                                    </p:anim>
                                    <p:anim calcmode="lin" valueType="num">
                                      <p:cBhvr>
                                        <p:cTn id="24" dur="500" fill="hold"/>
                                        <p:tgtEl>
                                          <p:spTgt spid="1048624">
                                            <p:txEl>
                                              <p:pRg st="1" end="1"/>
                                            </p:txEl>
                                          </p:spTgt>
                                        </p:tgtEl>
                                        <p:attrNameLst>
                                          <p:attrName>ppt_x</p:attrName>
                                        </p:attrNameLst>
                                      </p:cBhvr>
                                      <p:tavLst>
                                        <p:tav tm="0">
                                          <p:val>
                                            <p:strVal val="#ppt_x"/>
                                          </p:val>
                                        </p:tav>
                                        <p:tav tm="100000">
                                          <p:val>
                                            <p:strVal val="#ppt_x"/>
                                          </p:val>
                                        </p:tav>
                                      </p:tavLst>
                                    </p:anim>
                                    <p:anim calcmode="lin" valueType="num">
                                      <p:cBhvr>
                                        <p:cTn id="25" dur="500" fill="hold"/>
                                        <p:tgtEl>
                                          <p:spTgt spid="1048624">
                                            <p:txEl>
                                              <p:pRg st="1" end="1"/>
                                            </p:txEl>
                                          </p:spTgt>
                                        </p:tgtEl>
                                        <p:attrNameLst>
                                          <p:attrName>ppt_y</p:attrName>
                                        </p:attrNameLst>
                                      </p:cBhvr>
                                      <p:tavLst>
                                        <p:tav tm="0">
                                          <p:val>
                                            <p:strVal val="#ppt_h+1"/>
                                          </p:val>
                                        </p:tav>
                                        <p:tav tm="100000">
                                          <p:val>
                                            <p:strVal val="#ppt_y"/>
                                          </p:val>
                                        </p:tav>
                                      </p:tavLst>
                                    </p:anim>
                                    <p:animEffect transition="in" filter="fade">
                                      <p:cBhvr>
                                        <p:cTn id="26" dur="500"/>
                                        <p:tgtEl>
                                          <p:spTgt spid="1048624">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8" presetClass="entr" presetSubtype="0" accel="100000" fill="hold" grpId="0" nodeType="clickEffect">
                                  <p:stCondLst>
                                    <p:cond delay="0"/>
                                  </p:stCondLst>
                                  <p:childTnLst>
                                    <p:set>
                                      <p:cBhvr>
                                        <p:cTn id="30" dur="1" fill="hold">
                                          <p:stCondLst>
                                            <p:cond delay="0"/>
                                          </p:stCondLst>
                                        </p:cTn>
                                        <p:tgtEl>
                                          <p:spTgt spid="1048624">
                                            <p:txEl>
                                              <p:pRg st="2" end="2"/>
                                            </p:txEl>
                                          </p:spTgt>
                                        </p:tgtEl>
                                        <p:attrNameLst>
                                          <p:attrName>style.visibility</p:attrName>
                                        </p:attrNameLst>
                                      </p:cBhvr>
                                      <p:to>
                                        <p:strVal val="visible"/>
                                      </p:to>
                                    </p:set>
                                    <p:anim calcmode="lin" valueType="num">
                                      <p:cBhvr>
                                        <p:cTn id="31" dur="500" fill="hold"/>
                                        <p:tgtEl>
                                          <p:spTgt spid="1048624">
                                            <p:txEl>
                                              <p:pRg st="2" end="2"/>
                                            </p:txEl>
                                          </p:spTgt>
                                        </p:tgtEl>
                                        <p:attrNameLst>
                                          <p:attrName>ppt_w</p:attrName>
                                        </p:attrNameLst>
                                      </p:cBhvr>
                                      <p:tavLst>
                                        <p:tav tm="0">
                                          <p:val>
                                            <p:strVal val="#ppt_w*2.5"/>
                                          </p:val>
                                        </p:tav>
                                        <p:tav tm="100000">
                                          <p:val>
                                            <p:strVal val="#ppt_w"/>
                                          </p:val>
                                        </p:tav>
                                      </p:tavLst>
                                    </p:anim>
                                    <p:anim calcmode="lin" valueType="num">
                                      <p:cBhvr>
                                        <p:cTn id="32" dur="500" fill="hold"/>
                                        <p:tgtEl>
                                          <p:spTgt spid="1048624">
                                            <p:txEl>
                                              <p:pRg st="2" end="2"/>
                                            </p:txEl>
                                          </p:spTgt>
                                        </p:tgtEl>
                                        <p:attrNameLst>
                                          <p:attrName>ppt_h</p:attrName>
                                        </p:attrNameLst>
                                      </p:cBhvr>
                                      <p:tavLst>
                                        <p:tav tm="0">
                                          <p:val>
                                            <p:strVal val="#ppt_h*0.01"/>
                                          </p:val>
                                        </p:tav>
                                        <p:tav tm="100000">
                                          <p:val>
                                            <p:strVal val="#ppt_h"/>
                                          </p:val>
                                        </p:tav>
                                      </p:tavLst>
                                    </p:anim>
                                    <p:anim calcmode="lin" valueType="num">
                                      <p:cBhvr>
                                        <p:cTn id="33" dur="500" fill="hold"/>
                                        <p:tgtEl>
                                          <p:spTgt spid="1048624">
                                            <p:txEl>
                                              <p:pRg st="2" end="2"/>
                                            </p:txEl>
                                          </p:spTgt>
                                        </p:tgtEl>
                                        <p:attrNameLst>
                                          <p:attrName>ppt_x</p:attrName>
                                        </p:attrNameLst>
                                      </p:cBhvr>
                                      <p:tavLst>
                                        <p:tav tm="0">
                                          <p:val>
                                            <p:strVal val="#ppt_x"/>
                                          </p:val>
                                        </p:tav>
                                        <p:tav tm="100000">
                                          <p:val>
                                            <p:strVal val="#ppt_x"/>
                                          </p:val>
                                        </p:tav>
                                      </p:tavLst>
                                    </p:anim>
                                    <p:anim calcmode="lin" valueType="num">
                                      <p:cBhvr>
                                        <p:cTn id="34" dur="500" fill="hold"/>
                                        <p:tgtEl>
                                          <p:spTgt spid="1048624">
                                            <p:txEl>
                                              <p:pRg st="2" end="2"/>
                                            </p:txEl>
                                          </p:spTgt>
                                        </p:tgtEl>
                                        <p:attrNameLst>
                                          <p:attrName>ppt_y</p:attrName>
                                        </p:attrNameLst>
                                      </p:cBhvr>
                                      <p:tavLst>
                                        <p:tav tm="0">
                                          <p:val>
                                            <p:strVal val="#ppt_h+1"/>
                                          </p:val>
                                        </p:tav>
                                        <p:tav tm="100000">
                                          <p:val>
                                            <p:strVal val="#ppt_y"/>
                                          </p:val>
                                        </p:tav>
                                      </p:tavLst>
                                    </p:anim>
                                    <p:animEffect transition="in" filter="fade">
                                      <p:cBhvr>
                                        <p:cTn id="35" dur="500"/>
                                        <p:tgtEl>
                                          <p:spTgt spid="1048624">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8" presetClass="entr" presetSubtype="0" accel="100000" fill="hold" grpId="0" nodeType="clickEffect">
                                  <p:stCondLst>
                                    <p:cond delay="0"/>
                                  </p:stCondLst>
                                  <p:childTnLst>
                                    <p:set>
                                      <p:cBhvr>
                                        <p:cTn id="39" dur="1" fill="hold">
                                          <p:stCondLst>
                                            <p:cond delay="0"/>
                                          </p:stCondLst>
                                        </p:cTn>
                                        <p:tgtEl>
                                          <p:spTgt spid="1048624">
                                            <p:txEl>
                                              <p:pRg st="3" end="3"/>
                                            </p:txEl>
                                          </p:spTgt>
                                        </p:tgtEl>
                                        <p:attrNameLst>
                                          <p:attrName>style.visibility</p:attrName>
                                        </p:attrNameLst>
                                      </p:cBhvr>
                                      <p:to>
                                        <p:strVal val="visible"/>
                                      </p:to>
                                    </p:set>
                                    <p:anim calcmode="lin" valueType="num">
                                      <p:cBhvr>
                                        <p:cTn id="40" dur="500" fill="hold"/>
                                        <p:tgtEl>
                                          <p:spTgt spid="1048624">
                                            <p:txEl>
                                              <p:pRg st="3" end="3"/>
                                            </p:txEl>
                                          </p:spTgt>
                                        </p:tgtEl>
                                        <p:attrNameLst>
                                          <p:attrName>ppt_w</p:attrName>
                                        </p:attrNameLst>
                                      </p:cBhvr>
                                      <p:tavLst>
                                        <p:tav tm="0">
                                          <p:val>
                                            <p:strVal val="#ppt_w*2.5"/>
                                          </p:val>
                                        </p:tav>
                                        <p:tav tm="100000">
                                          <p:val>
                                            <p:strVal val="#ppt_w"/>
                                          </p:val>
                                        </p:tav>
                                      </p:tavLst>
                                    </p:anim>
                                    <p:anim calcmode="lin" valueType="num">
                                      <p:cBhvr>
                                        <p:cTn id="41" dur="500" fill="hold"/>
                                        <p:tgtEl>
                                          <p:spTgt spid="1048624">
                                            <p:txEl>
                                              <p:pRg st="3" end="3"/>
                                            </p:txEl>
                                          </p:spTgt>
                                        </p:tgtEl>
                                        <p:attrNameLst>
                                          <p:attrName>ppt_h</p:attrName>
                                        </p:attrNameLst>
                                      </p:cBhvr>
                                      <p:tavLst>
                                        <p:tav tm="0">
                                          <p:val>
                                            <p:strVal val="#ppt_h*0.01"/>
                                          </p:val>
                                        </p:tav>
                                        <p:tav tm="100000">
                                          <p:val>
                                            <p:strVal val="#ppt_h"/>
                                          </p:val>
                                        </p:tav>
                                      </p:tavLst>
                                    </p:anim>
                                    <p:anim calcmode="lin" valueType="num">
                                      <p:cBhvr>
                                        <p:cTn id="42" dur="500" fill="hold"/>
                                        <p:tgtEl>
                                          <p:spTgt spid="1048624">
                                            <p:txEl>
                                              <p:pRg st="3" end="3"/>
                                            </p:txEl>
                                          </p:spTgt>
                                        </p:tgtEl>
                                        <p:attrNameLst>
                                          <p:attrName>ppt_x</p:attrName>
                                        </p:attrNameLst>
                                      </p:cBhvr>
                                      <p:tavLst>
                                        <p:tav tm="0">
                                          <p:val>
                                            <p:strVal val="#ppt_x"/>
                                          </p:val>
                                        </p:tav>
                                        <p:tav tm="100000">
                                          <p:val>
                                            <p:strVal val="#ppt_x"/>
                                          </p:val>
                                        </p:tav>
                                      </p:tavLst>
                                    </p:anim>
                                    <p:anim calcmode="lin" valueType="num">
                                      <p:cBhvr>
                                        <p:cTn id="43" dur="500" fill="hold"/>
                                        <p:tgtEl>
                                          <p:spTgt spid="1048624">
                                            <p:txEl>
                                              <p:pRg st="3" end="3"/>
                                            </p:txEl>
                                          </p:spTgt>
                                        </p:tgtEl>
                                        <p:attrNameLst>
                                          <p:attrName>ppt_y</p:attrName>
                                        </p:attrNameLst>
                                      </p:cBhvr>
                                      <p:tavLst>
                                        <p:tav tm="0">
                                          <p:val>
                                            <p:strVal val="#ppt_h+1"/>
                                          </p:val>
                                        </p:tav>
                                        <p:tav tm="100000">
                                          <p:val>
                                            <p:strVal val="#ppt_y"/>
                                          </p:val>
                                        </p:tav>
                                      </p:tavLst>
                                    </p:anim>
                                    <p:animEffect transition="in" filter="fade">
                                      <p:cBhvr>
                                        <p:cTn id="44" dur="500"/>
                                        <p:tgtEl>
                                          <p:spTgt spid="1048624">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8" presetClass="entr" presetSubtype="0" accel="100000" fill="hold" grpId="0" nodeType="clickEffect">
                                  <p:stCondLst>
                                    <p:cond delay="0"/>
                                  </p:stCondLst>
                                  <p:childTnLst>
                                    <p:set>
                                      <p:cBhvr>
                                        <p:cTn id="48" dur="1" fill="hold">
                                          <p:stCondLst>
                                            <p:cond delay="0"/>
                                          </p:stCondLst>
                                        </p:cTn>
                                        <p:tgtEl>
                                          <p:spTgt spid="1048624">
                                            <p:txEl>
                                              <p:pRg st="4" end="4"/>
                                            </p:txEl>
                                          </p:spTgt>
                                        </p:tgtEl>
                                        <p:attrNameLst>
                                          <p:attrName>style.visibility</p:attrName>
                                        </p:attrNameLst>
                                      </p:cBhvr>
                                      <p:to>
                                        <p:strVal val="visible"/>
                                      </p:to>
                                    </p:set>
                                    <p:anim calcmode="lin" valueType="num">
                                      <p:cBhvr>
                                        <p:cTn id="49" dur="500" fill="hold"/>
                                        <p:tgtEl>
                                          <p:spTgt spid="1048624">
                                            <p:txEl>
                                              <p:pRg st="4" end="4"/>
                                            </p:txEl>
                                          </p:spTgt>
                                        </p:tgtEl>
                                        <p:attrNameLst>
                                          <p:attrName>ppt_w</p:attrName>
                                        </p:attrNameLst>
                                      </p:cBhvr>
                                      <p:tavLst>
                                        <p:tav tm="0">
                                          <p:val>
                                            <p:strVal val="#ppt_w*2.5"/>
                                          </p:val>
                                        </p:tav>
                                        <p:tav tm="100000">
                                          <p:val>
                                            <p:strVal val="#ppt_w"/>
                                          </p:val>
                                        </p:tav>
                                      </p:tavLst>
                                    </p:anim>
                                    <p:anim calcmode="lin" valueType="num">
                                      <p:cBhvr>
                                        <p:cTn id="50" dur="500" fill="hold"/>
                                        <p:tgtEl>
                                          <p:spTgt spid="1048624">
                                            <p:txEl>
                                              <p:pRg st="4" end="4"/>
                                            </p:txEl>
                                          </p:spTgt>
                                        </p:tgtEl>
                                        <p:attrNameLst>
                                          <p:attrName>ppt_h</p:attrName>
                                        </p:attrNameLst>
                                      </p:cBhvr>
                                      <p:tavLst>
                                        <p:tav tm="0">
                                          <p:val>
                                            <p:strVal val="#ppt_h*0.01"/>
                                          </p:val>
                                        </p:tav>
                                        <p:tav tm="100000">
                                          <p:val>
                                            <p:strVal val="#ppt_h"/>
                                          </p:val>
                                        </p:tav>
                                      </p:tavLst>
                                    </p:anim>
                                    <p:anim calcmode="lin" valueType="num">
                                      <p:cBhvr>
                                        <p:cTn id="51" dur="500" fill="hold"/>
                                        <p:tgtEl>
                                          <p:spTgt spid="1048624">
                                            <p:txEl>
                                              <p:pRg st="4" end="4"/>
                                            </p:txEl>
                                          </p:spTgt>
                                        </p:tgtEl>
                                        <p:attrNameLst>
                                          <p:attrName>ppt_x</p:attrName>
                                        </p:attrNameLst>
                                      </p:cBhvr>
                                      <p:tavLst>
                                        <p:tav tm="0">
                                          <p:val>
                                            <p:strVal val="#ppt_x"/>
                                          </p:val>
                                        </p:tav>
                                        <p:tav tm="100000">
                                          <p:val>
                                            <p:strVal val="#ppt_x"/>
                                          </p:val>
                                        </p:tav>
                                      </p:tavLst>
                                    </p:anim>
                                    <p:anim calcmode="lin" valueType="num">
                                      <p:cBhvr>
                                        <p:cTn id="52" dur="500" fill="hold"/>
                                        <p:tgtEl>
                                          <p:spTgt spid="1048624">
                                            <p:txEl>
                                              <p:pRg st="4" end="4"/>
                                            </p:txEl>
                                          </p:spTgt>
                                        </p:tgtEl>
                                        <p:attrNameLst>
                                          <p:attrName>ppt_y</p:attrName>
                                        </p:attrNameLst>
                                      </p:cBhvr>
                                      <p:tavLst>
                                        <p:tav tm="0">
                                          <p:val>
                                            <p:strVal val="#ppt_h+1"/>
                                          </p:val>
                                        </p:tav>
                                        <p:tav tm="100000">
                                          <p:val>
                                            <p:strVal val="#ppt_y"/>
                                          </p:val>
                                        </p:tav>
                                      </p:tavLst>
                                    </p:anim>
                                    <p:animEffect transition="in" filter="fade">
                                      <p:cBhvr>
                                        <p:cTn id="53" dur="500"/>
                                        <p:tgtEl>
                                          <p:spTgt spid="10486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3" grpId="1"/>
      <p:bldP spid="104862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1"/>
          <p:cNvSpPr>
            <a:spLocks noGrp="1"/>
          </p:cNvSpPr>
          <p:nvPr>
            <p:ph type="title"/>
          </p:nvPr>
        </p:nvSpPr>
        <p:spPr>
          <a:xfrm>
            <a:off x="1500166" y="214290"/>
            <a:ext cx="6196034" cy="857256"/>
          </a:xfrm>
        </p:spPr>
        <p:txBody>
          <a:bodyPr>
            <a:noAutofit/>
          </a:bodyPr>
          <a:lstStyle/>
          <a:p>
            <a:pPr algn="r"/>
            <a:r>
              <a:rPr lang="id-ID" sz="2800" dirty="0" smtClean="0">
                <a:solidFill>
                  <a:schemeClr val="accent2">
                    <a:lumMod val="50000"/>
                  </a:schemeClr>
                </a:solidFill>
              </a:rPr>
              <a:t>PRINSIP-PRINSIP PENGGUNAAN </a:t>
            </a:r>
            <a:br>
              <a:rPr lang="id-ID" sz="2800" dirty="0" smtClean="0">
                <a:solidFill>
                  <a:schemeClr val="accent2">
                    <a:lumMod val="50000"/>
                  </a:schemeClr>
                </a:solidFill>
              </a:rPr>
            </a:br>
            <a:r>
              <a:rPr lang="id-ID" sz="2800" dirty="0" smtClean="0">
                <a:solidFill>
                  <a:schemeClr val="accent2">
                    <a:lumMod val="50000"/>
                  </a:schemeClr>
                </a:solidFill>
              </a:rPr>
              <a:t>STRATEGI PEMBELAJARAN</a:t>
            </a:r>
            <a:endParaRPr lang="id-ID" sz="2800" dirty="0">
              <a:solidFill>
                <a:schemeClr val="accent2">
                  <a:lumMod val="50000"/>
                </a:schemeClr>
              </a:solidFill>
            </a:endParaRPr>
          </a:p>
        </p:txBody>
      </p:sp>
      <p:sp>
        <p:nvSpPr>
          <p:cNvPr id="1048626" name="Content Placeholder 2"/>
          <p:cNvSpPr>
            <a:spLocks noGrp="1"/>
          </p:cNvSpPr>
          <p:nvPr>
            <p:ph idx="1"/>
          </p:nvPr>
        </p:nvSpPr>
        <p:spPr>
          <a:xfrm>
            <a:off x="457200" y="1357298"/>
            <a:ext cx="7239000" cy="5098438"/>
          </a:xfrm>
        </p:spPr>
        <p:txBody>
          <a:bodyPr>
            <a:normAutofit fontScale="96154"/>
          </a:bodyPr>
          <a:lstStyle/>
          <a:p>
            <a:pPr marL="360363" indent="-360363" algn="just">
              <a:buNone/>
            </a:pPr>
            <a:r>
              <a:rPr lang="id-ID" dirty="0" smtClean="0">
                <a:solidFill>
                  <a:srgbClr val="C00000"/>
                </a:solidFill>
              </a:rPr>
              <a:t>1.BERORIENTASI PADA TUJUAN; Tujuan pembelajaran menentukan strategi pembelajaran yg tepat utk digunakan.</a:t>
            </a:r>
          </a:p>
          <a:p>
            <a:pPr marL="360363" indent="-360363" algn="just">
              <a:buNone/>
            </a:pPr>
            <a:r>
              <a:rPr lang="id-ID" dirty="0" smtClean="0">
                <a:solidFill>
                  <a:srgbClr val="C00000"/>
                </a:solidFill>
              </a:rPr>
              <a:t>2.AKTIVITAS BELAJAR SISWA; Semua bentuk aktivitas belajar siswa, baik fisik maupun mental harus mengarah pd usaha mencapai tujuan pembelajaran sbg CENTRAL GOAL.</a:t>
            </a:r>
          </a:p>
          <a:p>
            <a:pPr marL="269875" indent="-269875" algn="just">
              <a:buNone/>
            </a:pPr>
            <a:r>
              <a:rPr lang="id-ID" dirty="0" smtClean="0">
                <a:solidFill>
                  <a:srgbClr val="C00000"/>
                </a:solidFill>
              </a:rPr>
              <a:t>3.INDIVIDUALITAS; Penggunaan berbagai strategi pembelajaran harus mampu mengaktifkan siswa dlm belajar utk mencapai ketuntasan individul dan klasikal.</a:t>
            </a:r>
          </a:p>
          <a:p>
            <a:pPr marL="269875" indent="-269875" algn="just">
              <a:buNone/>
            </a:pPr>
            <a:r>
              <a:rPr lang="id-ID" dirty="0" smtClean="0">
                <a:solidFill>
                  <a:srgbClr val="C00000"/>
                </a:solidFill>
              </a:rPr>
              <a:t>4. INTEGRITAS; Pengunaan strategi pembelajaran harus mampu mengembangan semua potensi siswa; kognitif, afektif dan psikomotorik secara integrasi. </a:t>
            </a:r>
            <a:r>
              <a:rPr lang="id-ID" dirty="0" smtClean="0">
                <a:solidFill>
                  <a:srgbClr val="002060"/>
                </a:solidFill>
              </a:rPr>
              <a:t>(Wina Sanjaya, 2008, 133)</a:t>
            </a:r>
            <a:endParaRPr lang="id-ID" dirty="0">
              <a:solidFill>
                <a:srgbClr val="00206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048625"/>
                                        </p:tgtEl>
                                        <p:attrNameLst>
                                          <p:attrName>style.visibility</p:attrName>
                                        </p:attrNameLst>
                                      </p:cBhvr>
                                      <p:to>
                                        <p:strVal val="visible"/>
                                      </p:to>
                                    </p:set>
                                    <p:animScale>
                                      <p:cBhvr>
                                        <p:cTn id="7" dur="1000" decel="50000" fill="hold">
                                          <p:stCondLst>
                                            <p:cond delay="0"/>
                                          </p:stCondLst>
                                        </p:cTn>
                                        <p:tgtEl>
                                          <p:spTgt spid="104862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048625"/>
                                        </p:tgtEl>
                                        <p:attrNameLst>
                                          <p:attrName>ppt_x</p:attrName>
                                          <p:attrName>ppt_y</p:attrName>
                                        </p:attrNameLst>
                                      </p:cBhvr>
                                    </p:animMotion>
                                    <p:animEffect transition="in" filter="fade">
                                      <p:cBhvr>
                                        <p:cTn id="9" dur="1000"/>
                                        <p:tgtEl>
                                          <p:spTgt spid="1048625"/>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48626">
                                            <p:txEl>
                                              <p:pRg st="0" end="0"/>
                                            </p:txEl>
                                          </p:spTgt>
                                        </p:tgtEl>
                                        <p:attrNameLst>
                                          <p:attrName>style.visibility</p:attrName>
                                        </p:attrNameLst>
                                      </p:cBhvr>
                                      <p:to>
                                        <p:strVal val="visible"/>
                                      </p:to>
                                    </p:set>
                                    <p:anim calcmode="lin" valueType="num">
                                      <p:cBhvr additive="base">
                                        <p:cTn id="14" dur="500" fill="hold"/>
                                        <p:tgtEl>
                                          <p:spTgt spid="104862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048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48626">
                                            <p:txEl>
                                              <p:pRg st="1" end="1"/>
                                            </p:txEl>
                                          </p:spTgt>
                                        </p:tgtEl>
                                        <p:attrNameLst>
                                          <p:attrName>style.visibility</p:attrName>
                                        </p:attrNameLst>
                                      </p:cBhvr>
                                      <p:to>
                                        <p:strVal val="visible"/>
                                      </p:to>
                                    </p:set>
                                    <p:anim calcmode="lin" valueType="num">
                                      <p:cBhvr additive="base">
                                        <p:cTn id="20" dur="500" fill="hold"/>
                                        <p:tgtEl>
                                          <p:spTgt spid="1048626">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048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048626">
                                            <p:txEl>
                                              <p:pRg st="2" end="2"/>
                                            </p:txEl>
                                          </p:spTgt>
                                        </p:tgtEl>
                                        <p:attrNameLst>
                                          <p:attrName>style.visibility</p:attrName>
                                        </p:attrNameLst>
                                      </p:cBhvr>
                                      <p:to>
                                        <p:strVal val="visible"/>
                                      </p:to>
                                    </p:set>
                                    <p:anim calcmode="lin" valueType="num">
                                      <p:cBhvr additive="base">
                                        <p:cTn id="26" dur="500" fill="hold"/>
                                        <p:tgtEl>
                                          <p:spTgt spid="1048626">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0486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048626">
                                            <p:txEl>
                                              <p:pRg st="3" end="3"/>
                                            </p:txEl>
                                          </p:spTgt>
                                        </p:tgtEl>
                                        <p:attrNameLst>
                                          <p:attrName>style.visibility</p:attrName>
                                        </p:attrNameLst>
                                      </p:cBhvr>
                                      <p:to>
                                        <p:strVal val="visible"/>
                                      </p:to>
                                    </p:set>
                                    <p:anim calcmode="lin" valueType="num">
                                      <p:cBhvr additive="base">
                                        <p:cTn id="32" dur="500" fill="hold"/>
                                        <p:tgtEl>
                                          <p:spTgt spid="1048626">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04862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5" grpId="0"/>
      <p:bldP spid="104862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
          <p:cNvSpPr>
            <a:spLocks noGrp="1"/>
          </p:cNvSpPr>
          <p:nvPr>
            <p:ph type="title"/>
          </p:nvPr>
        </p:nvSpPr>
        <p:spPr>
          <a:xfrm>
            <a:off x="1714480" y="320040"/>
            <a:ext cx="5981720" cy="608630"/>
          </a:xfrm>
        </p:spPr>
        <p:txBody>
          <a:bodyPr>
            <a:noAutofit/>
          </a:bodyPr>
          <a:lstStyle/>
          <a:p>
            <a:pPr algn="r"/>
            <a:r>
              <a:rPr lang="id-ID" sz="2400" dirty="0" smtClean="0">
                <a:solidFill>
                  <a:srgbClr val="002060"/>
                </a:solidFill>
              </a:rPr>
              <a:t>PERTIMBANGAN PEMILIHAN </a:t>
            </a:r>
            <a:br>
              <a:rPr lang="id-ID" sz="2400" dirty="0" smtClean="0">
                <a:solidFill>
                  <a:srgbClr val="002060"/>
                </a:solidFill>
              </a:rPr>
            </a:br>
            <a:r>
              <a:rPr lang="id-ID" sz="2400" dirty="0" smtClean="0">
                <a:solidFill>
                  <a:srgbClr val="002060"/>
                </a:solidFill>
              </a:rPr>
              <a:t>berbagai STRATEGI PEMBELAJARAN</a:t>
            </a:r>
            <a:endParaRPr lang="id-ID" sz="2400" dirty="0">
              <a:solidFill>
                <a:srgbClr val="002060"/>
              </a:solidFill>
            </a:endParaRPr>
          </a:p>
        </p:txBody>
      </p:sp>
      <p:sp>
        <p:nvSpPr>
          <p:cNvPr id="1048628" name="Content Placeholder 2"/>
          <p:cNvSpPr>
            <a:spLocks noGrp="1"/>
          </p:cNvSpPr>
          <p:nvPr>
            <p:ph idx="1"/>
          </p:nvPr>
        </p:nvSpPr>
        <p:spPr>
          <a:xfrm>
            <a:off x="457200" y="1142984"/>
            <a:ext cx="7239000" cy="5312752"/>
          </a:xfrm>
        </p:spPr>
        <p:txBody>
          <a:bodyPr>
            <a:normAutofit/>
          </a:bodyPr>
          <a:lstStyle/>
          <a:p>
            <a:pPr marL="269875" indent="-269875" algn="just">
              <a:buAutoNum type="arabicPeriod"/>
            </a:pPr>
            <a:r>
              <a:rPr lang="id-ID" dirty="0" smtClean="0"/>
              <a:t>Pertimbangan berhubungan dgn tujuan pembelajaran yg akan dicapai; mencakup 3 ranah, tingkat tinggi-rendah, dalam-dangkal</a:t>
            </a:r>
          </a:p>
          <a:p>
            <a:pPr marL="269875" indent="-269875" algn="just">
              <a:buAutoNum type="arabicPeriod"/>
            </a:pPr>
            <a:r>
              <a:rPr lang="id-ID" dirty="0" smtClean="0"/>
              <a:t>Pertimbangan berhubungan bahan pelajaran; cakupan materi; konsep, fakta, hukum, agama, saintis atau ketersediaan sumber belajar</a:t>
            </a:r>
          </a:p>
          <a:p>
            <a:pPr marL="269875" indent="-269875" algn="just">
              <a:buAutoNum type="arabicPeriod"/>
            </a:pPr>
            <a:r>
              <a:rPr lang="id-ID" dirty="0" smtClean="0"/>
              <a:t>Pertimbangan berhubungan siswa; tingkat kematangan belajar, minat-bakat, gaya belajar, satuan/kelas, semester siswa </a:t>
            </a:r>
          </a:p>
          <a:p>
            <a:pPr marL="269875" indent="-269875" algn="just">
              <a:buAutoNum type="arabicPeriod"/>
            </a:pPr>
            <a:r>
              <a:rPr lang="id-ID" dirty="0" smtClean="0"/>
              <a:t>Pertimbangan berhubungan tehnis; relevansi strategi dg sifat bahan ajar, metode, media, efektif-tidaknya utk digunakan.</a:t>
            </a:r>
            <a:r>
              <a:rPr lang="id-ID" dirty="0" smtClean="0">
                <a:solidFill>
                  <a:srgbClr val="FF00FF"/>
                </a:solidFill>
              </a:rPr>
              <a:t>(Wina Sanjaya, 2008, 129)</a:t>
            </a:r>
            <a:endParaRPr lang="id-ID" dirty="0" smtClean="0"/>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48627"/>
                                        </p:tgtEl>
                                        <p:attrNameLst>
                                          <p:attrName>style.visibility</p:attrName>
                                        </p:attrNameLst>
                                      </p:cBhvr>
                                      <p:to>
                                        <p:strVal val="visible"/>
                                      </p:to>
                                    </p:set>
                                    <p:animEffect transition="in" filter="fade">
                                      <p:cBhvr>
                                        <p:cTn id="7" dur="1000"/>
                                        <p:tgtEl>
                                          <p:spTgt spid="1048627"/>
                                        </p:tgtEl>
                                      </p:cBhvr>
                                    </p:animEffect>
                                    <p:anim calcmode="lin" valueType="num">
                                      <p:cBhvr>
                                        <p:cTn id="8" dur="1000" fill="hold"/>
                                        <p:tgtEl>
                                          <p:spTgt spid="1048627"/>
                                        </p:tgtEl>
                                        <p:attrNameLst>
                                          <p:attrName>ppt_x</p:attrName>
                                        </p:attrNameLst>
                                      </p:cBhvr>
                                      <p:tavLst>
                                        <p:tav tm="0">
                                          <p:val>
                                            <p:strVal val="#ppt_x"/>
                                          </p:val>
                                        </p:tav>
                                        <p:tav tm="100000">
                                          <p:val>
                                            <p:strVal val="#ppt_x"/>
                                          </p:val>
                                        </p:tav>
                                      </p:tavLst>
                                    </p:anim>
                                    <p:anim calcmode="lin" valueType="num">
                                      <p:cBhvr>
                                        <p:cTn id="9" dur="1000" fill="hold"/>
                                        <p:tgtEl>
                                          <p:spTgt spid="104862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9" presetClass="entr" presetSubtype="10" fill="hold" grpId="0" nodeType="clickEffect">
                                  <p:stCondLst>
                                    <p:cond delay="0"/>
                                  </p:stCondLst>
                                  <p:childTnLst>
                                    <p:set>
                                      <p:cBhvr>
                                        <p:cTn id="13" dur="1" fill="hold">
                                          <p:stCondLst>
                                            <p:cond delay="0"/>
                                          </p:stCondLst>
                                        </p:cTn>
                                        <p:tgtEl>
                                          <p:spTgt spid="1048628">
                                            <p:txEl>
                                              <p:pRg st="0" end="0"/>
                                            </p:txEl>
                                          </p:spTgt>
                                        </p:tgtEl>
                                        <p:attrNameLst>
                                          <p:attrName>style.visibility</p:attrName>
                                        </p:attrNameLst>
                                      </p:cBhvr>
                                      <p:to>
                                        <p:strVal val="visible"/>
                                      </p:to>
                                    </p:set>
                                    <p:anim calcmode="lin" valueType="num">
                                      <p:cBhvr>
                                        <p:cTn id="14" dur="5000" fill="hold"/>
                                        <p:tgtEl>
                                          <p:spTgt spid="1048628">
                                            <p:txEl>
                                              <p:pRg st="0" end="0"/>
                                            </p:txEl>
                                          </p:spTgt>
                                        </p:tgtEl>
                                        <p:attrNameLst>
                                          <p:attrName>ppt_w</p:attrName>
                                        </p:attrNameLst>
                                      </p:cBhvr>
                                      <p:tavLst>
                                        <p:tav tm="0" fmla="#ppt_w*sin(2.5*pi*$)">
                                          <p:val>
                                            <p:fltVal val="0"/>
                                          </p:val>
                                        </p:tav>
                                        <p:tav tm="100000">
                                          <p:val>
                                            <p:fltVal val="1"/>
                                          </p:val>
                                        </p:tav>
                                      </p:tavLst>
                                    </p:anim>
                                    <p:anim calcmode="lin" valueType="num">
                                      <p:cBhvr>
                                        <p:cTn id="15" dur="5000" fill="hold"/>
                                        <p:tgtEl>
                                          <p:spTgt spid="1048628">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9" presetClass="entr" presetSubtype="10" fill="hold" grpId="0" nodeType="clickEffect">
                                  <p:stCondLst>
                                    <p:cond delay="0"/>
                                  </p:stCondLst>
                                  <p:childTnLst>
                                    <p:set>
                                      <p:cBhvr>
                                        <p:cTn id="19" dur="1" fill="hold">
                                          <p:stCondLst>
                                            <p:cond delay="0"/>
                                          </p:stCondLst>
                                        </p:cTn>
                                        <p:tgtEl>
                                          <p:spTgt spid="1048628">
                                            <p:txEl>
                                              <p:pRg st="1" end="1"/>
                                            </p:txEl>
                                          </p:spTgt>
                                        </p:tgtEl>
                                        <p:attrNameLst>
                                          <p:attrName>style.visibility</p:attrName>
                                        </p:attrNameLst>
                                      </p:cBhvr>
                                      <p:to>
                                        <p:strVal val="visible"/>
                                      </p:to>
                                    </p:set>
                                    <p:anim calcmode="lin" valueType="num">
                                      <p:cBhvr>
                                        <p:cTn id="20" dur="5000" fill="hold"/>
                                        <p:tgtEl>
                                          <p:spTgt spid="1048628">
                                            <p:txEl>
                                              <p:pRg st="1" end="1"/>
                                            </p:txEl>
                                          </p:spTgt>
                                        </p:tgtEl>
                                        <p:attrNameLst>
                                          <p:attrName>ppt_w</p:attrName>
                                        </p:attrNameLst>
                                      </p:cBhvr>
                                      <p:tavLst>
                                        <p:tav tm="0" fmla="#ppt_w*sin(2.5*pi*$)">
                                          <p:val>
                                            <p:fltVal val="0"/>
                                          </p:val>
                                        </p:tav>
                                        <p:tav tm="100000">
                                          <p:val>
                                            <p:fltVal val="1"/>
                                          </p:val>
                                        </p:tav>
                                      </p:tavLst>
                                    </p:anim>
                                    <p:anim calcmode="lin" valueType="num">
                                      <p:cBhvr>
                                        <p:cTn id="21" dur="5000" fill="hold"/>
                                        <p:tgtEl>
                                          <p:spTgt spid="1048628">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9" presetClass="entr" presetSubtype="10" fill="hold" grpId="0" nodeType="clickEffect">
                                  <p:stCondLst>
                                    <p:cond delay="0"/>
                                  </p:stCondLst>
                                  <p:childTnLst>
                                    <p:set>
                                      <p:cBhvr>
                                        <p:cTn id="25" dur="1" fill="hold">
                                          <p:stCondLst>
                                            <p:cond delay="0"/>
                                          </p:stCondLst>
                                        </p:cTn>
                                        <p:tgtEl>
                                          <p:spTgt spid="1048628">
                                            <p:txEl>
                                              <p:pRg st="2" end="2"/>
                                            </p:txEl>
                                          </p:spTgt>
                                        </p:tgtEl>
                                        <p:attrNameLst>
                                          <p:attrName>style.visibility</p:attrName>
                                        </p:attrNameLst>
                                      </p:cBhvr>
                                      <p:to>
                                        <p:strVal val="visible"/>
                                      </p:to>
                                    </p:set>
                                    <p:anim calcmode="lin" valueType="num">
                                      <p:cBhvr>
                                        <p:cTn id="26" dur="5000" fill="hold"/>
                                        <p:tgtEl>
                                          <p:spTgt spid="1048628">
                                            <p:txEl>
                                              <p:pRg st="2" end="2"/>
                                            </p:txEl>
                                          </p:spTgt>
                                        </p:tgtEl>
                                        <p:attrNameLst>
                                          <p:attrName>ppt_w</p:attrName>
                                        </p:attrNameLst>
                                      </p:cBhvr>
                                      <p:tavLst>
                                        <p:tav tm="0" fmla="#ppt_w*sin(2.5*pi*$)">
                                          <p:val>
                                            <p:fltVal val="0"/>
                                          </p:val>
                                        </p:tav>
                                        <p:tav tm="100000">
                                          <p:val>
                                            <p:fltVal val="1"/>
                                          </p:val>
                                        </p:tav>
                                      </p:tavLst>
                                    </p:anim>
                                    <p:anim calcmode="lin" valueType="num">
                                      <p:cBhvr>
                                        <p:cTn id="27" dur="5000" fill="hold"/>
                                        <p:tgtEl>
                                          <p:spTgt spid="1048628">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19" presetClass="entr" presetSubtype="10" fill="hold" grpId="0" nodeType="clickEffect">
                                  <p:stCondLst>
                                    <p:cond delay="0"/>
                                  </p:stCondLst>
                                  <p:childTnLst>
                                    <p:set>
                                      <p:cBhvr>
                                        <p:cTn id="31" dur="1" fill="hold">
                                          <p:stCondLst>
                                            <p:cond delay="0"/>
                                          </p:stCondLst>
                                        </p:cTn>
                                        <p:tgtEl>
                                          <p:spTgt spid="1048628">
                                            <p:txEl>
                                              <p:pRg st="3" end="3"/>
                                            </p:txEl>
                                          </p:spTgt>
                                        </p:tgtEl>
                                        <p:attrNameLst>
                                          <p:attrName>style.visibility</p:attrName>
                                        </p:attrNameLst>
                                      </p:cBhvr>
                                      <p:to>
                                        <p:strVal val="visible"/>
                                      </p:to>
                                    </p:set>
                                    <p:anim calcmode="lin" valueType="num">
                                      <p:cBhvr>
                                        <p:cTn id="32" dur="5000" fill="hold"/>
                                        <p:tgtEl>
                                          <p:spTgt spid="1048628">
                                            <p:txEl>
                                              <p:pRg st="3" end="3"/>
                                            </p:txEl>
                                          </p:spTgt>
                                        </p:tgtEl>
                                        <p:attrNameLst>
                                          <p:attrName>ppt_w</p:attrName>
                                        </p:attrNameLst>
                                      </p:cBhvr>
                                      <p:tavLst>
                                        <p:tav tm="0" fmla="#ppt_w*sin(2.5*pi*$)">
                                          <p:val>
                                            <p:fltVal val="0"/>
                                          </p:val>
                                        </p:tav>
                                        <p:tav tm="100000">
                                          <p:val>
                                            <p:fltVal val="1"/>
                                          </p:val>
                                        </p:tav>
                                      </p:tavLst>
                                    </p:anim>
                                    <p:anim calcmode="lin" valueType="num">
                                      <p:cBhvr>
                                        <p:cTn id="33" dur="5000" fill="hold"/>
                                        <p:tgtEl>
                                          <p:spTgt spid="1048628">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7" grpId="0"/>
      <p:bldP spid="104862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9" name="Title 1"/>
          <p:cNvSpPr>
            <a:spLocks noGrp="1"/>
          </p:cNvSpPr>
          <p:nvPr>
            <p:ph type="title"/>
          </p:nvPr>
        </p:nvSpPr>
        <p:spPr>
          <a:xfrm>
            <a:off x="1928794" y="214290"/>
            <a:ext cx="5767406" cy="428628"/>
          </a:xfrm>
        </p:spPr>
        <p:txBody>
          <a:bodyPr>
            <a:noAutofit/>
          </a:bodyPr>
          <a:lstStyle/>
          <a:p>
            <a:pPr algn="r"/>
            <a:r>
              <a:rPr lang="id-ID" sz="2400" dirty="0" smtClean="0">
                <a:solidFill>
                  <a:srgbClr val="FF0000"/>
                </a:solidFill>
              </a:rPr>
              <a:t>Jenis-jenis</a:t>
            </a:r>
            <a:r>
              <a:rPr lang="id-ID" sz="2400" dirty="0" smtClean="0"/>
              <a:t> </a:t>
            </a:r>
            <a:r>
              <a:rPr lang="id-ID" sz="2400" dirty="0" smtClean="0">
                <a:solidFill>
                  <a:srgbClr val="FF0000"/>
                </a:solidFill>
              </a:rPr>
              <a:t>strategi</a:t>
            </a:r>
            <a:r>
              <a:rPr lang="id-ID" sz="2400" dirty="0" smtClean="0"/>
              <a:t> </a:t>
            </a:r>
            <a:r>
              <a:rPr lang="id-ID" sz="2400" dirty="0" smtClean="0">
                <a:solidFill>
                  <a:srgbClr val="FF0000"/>
                </a:solidFill>
              </a:rPr>
              <a:t>pembelajaran</a:t>
            </a:r>
            <a:endParaRPr lang="id-ID" sz="2400" dirty="0">
              <a:solidFill>
                <a:srgbClr val="FF0000"/>
              </a:solidFill>
            </a:endParaRPr>
          </a:p>
        </p:txBody>
      </p:sp>
      <p:sp>
        <p:nvSpPr>
          <p:cNvPr id="1048630" name="Content Placeholder 2"/>
          <p:cNvSpPr>
            <a:spLocks noGrp="1"/>
          </p:cNvSpPr>
          <p:nvPr>
            <p:ph idx="1"/>
          </p:nvPr>
        </p:nvSpPr>
        <p:spPr>
          <a:xfrm>
            <a:off x="457200" y="857232"/>
            <a:ext cx="7239000" cy="6000768"/>
          </a:xfrm>
        </p:spPr>
        <p:txBody>
          <a:bodyPr>
            <a:normAutofit fontScale="99808"/>
          </a:bodyPr>
          <a:lstStyle/>
          <a:p>
            <a:pPr marL="269875" indent="-269875" algn="just">
              <a:buNone/>
            </a:pPr>
            <a:r>
              <a:rPr lang="id-ID" dirty="0" smtClean="0">
                <a:solidFill>
                  <a:srgbClr val="0000FF"/>
                </a:solidFill>
              </a:rPr>
              <a:t>1.Strategi Pembelajaran Exposition (Rowntree, 1974) dan Roy Killen menyebutnya dg </a:t>
            </a:r>
            <a:r>
              <a:rPr lang="id-ID" i="1" dirty="0" smtClean="0">
                <a:solidFill>
                  <a:srgbClr val="0000FF"/>
                </a:solidFill>
              </a:rPr>
              <a:t>Direct Instruction</a:t>
            </a:r>
            <a:r>
              <a:rPr lang="id-ID" dirty="0" smtClean="0">
                <a:solidFill>
                  <a:srgbClr val="0000FF"/>
                </a:solidFill>
              </a:rPr>
              <a:t>; Strategi pembelajaran dengan menyajikan materi dalam bentuk jadi dan siswa hanya dituntut menguasai bahan tersebut. Contoh; Pembelajaran Expository dg metode ceramah</a:t>
            </a:r>
          </a:p>
          <a:p>
            <a:pPr marL="269875" indent="-269875" algn="just">
              <a:buNone/>
            </a:pPr>
            <a:r>
              <a:rPr lang="id-ID" dirty="0" smtClean="0">
                <a:solidFill>
                  <a:srgbClr val="0000FF"/>
                </a:solidFill>
              </a:rPr>
              <a:t>2.Strategi Pembelajaran Discovery/</a:t>
            </a:r>
            <a:r>
              <a:rPr lang="id-ID" i="1" dirty="0" smtClean="0">
                <a:solidFill>
                  <a:srgbClr val="0000FF"/>
                </a:solidFill>
              </a:rPr>
              <a:t>Indirect Instruction</a:t>
            </a:r>
            <a:r>
              <a:rPr lang="id-ID" dirty="0" smtClean="0">
                <a:solidFill>
                  <a:srgbClr val="0000FF"/>
                </a:solidFill>
              </a:rPr>
              <a:t>; bahan/materi dicari sendiri oleh siswa melalui berbagai aktivitas belajar, shg tugas guru hanya sbg fasilitator dan pembimbing. Contoh; Pembelajaran Inquiry, CTL, Problem Solving.</a:t>
            </a:r>
          </a:p>
          <a:p>
            <a:pPr marL="269875" indent="-269875" algn="just">
              <a:buNone/>
            </a:pPr>
            <a:r>
              <a:rPr lang="id-ID" dirty="0" smtClean="0"/>
              <a:t>3.Strategi Pembelajaran Individual; Pembelajaran yg didisain dan dilaksanakan oleh siswa ybs secara mandiri melalui interaksi edukatif dg berbagai sumber belajar selain GURU. Contoh; belajar melalui Modul, Kaset Audio, Video Conference dll.</a:t>
            </a:r>
          </a:p>
          <a:p>
            <a:pPr marL="269875" indent="-269875" algn="just">
              <a:buNone/>
            </a:pPr>
            <a:r>
              <a:rPr lang="id-ID" dirty="0" smtClean="0"/>
              <a:t>4.Strategi Pembelajaran Kelompok; Pembelajaran yg dilakukan scr beregu dlm kelompok kecil atau klasikal dgn tdk mengutamakan kelebihan individu siswa </a:t>
            </a:r>
            <a:r>
              <a:rPr lang="id-ID" dirty="0" smtClean="0">
                <a:solidFill>
                  <a:srgbClr val="0000FF"/>
                </a:solidFill>
              </a:rPr>
              <a:t>(Wina Sanjaya, 2008, 128-129)</a:t>
            </a:r>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8629"/>
                                        </p:tgtEl>
                                        <p:attrNameLst>
                                          <p:attrName>style.visibility</p:attrName>
                                        </p:attrNameLst>
                                      </p:cBhvr>
                                      <p:to>
                                        <p:strVal val="visible"/>
                                      </p:to>
                                    </p:set>
                                    <p:anim calcmode="lin" valueType="num">
                                      <p:cBhvr additive="base">
                                        <p:cTn id="7" dur="500" fill="hold"/>
                                        <p:tgtEl>
                                          <p:spTgt spid="1048629"/>
                                        </p:tgtEl>
                                        <p:attrNameLst>
                                          <p:attrName>ppt_x</p:attrName>
                                        </p:attrNameLst>
                                      </p:cBhvr>
                                      <p:tavLst>
                                        <p:tav tm="0">
                                          <p:val>
                                            <p:strVal val="#ppt_x"/>
                                          </p:val>
                                        </p:tav>
                                        <p:tav tm="100000">
                                          <p:val>
                                            <p:strVal val="#ppt_x"/>
                                          </p:val>
                                        </p:tav>
                                      </p:tavLst>
                                    </p:anim>
                                    <p:anim calcmode="lin" valueType="num">
                                      <p:cBhvr additive="base">
                                        <p:cTn id="8" dur="500" fill="hold"/>
                                        <p:tgtEl>
                                          <p:spTgt spid="10486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048630">
                                            <p:txEl>
                                              <p:pRg st="0" end="0"/>
                                            </p:txEl>
                                          </p:spTgt>
                                        </p:tgtEl>
                                        <p:attrNameLst>
                                          <p:attrName>style.visibility</p:attrName>
                                        </p:attrNameLst>
                                      </p:cBhvr>
                                      <p:to>
                                        <p:strVal val="visible"/>
                                      </p:to>
                                    </p:set>
                                    <p:animEffect transition="in" filter="checkerboard(across)">
                                      <p:cBhvr>
                                        <p:cTn id="13" dur="500"/>
                                        <p:tgtEl>
                                          <p:spTgt spid="1048630">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048630">
                                            <p:txEl>
                                              <p:pRg st="1" end="1"/>
                                            </p:txEl>
                                          </p:spTgt>
                                        </p:tgtEl>
                                        <p:attrNameLst>
                                          <p:attrName>style.visibility</p:attrName>
                                        </p:attrNameLst>
                                      </p:cBhvr>
                                      <p:to>
                                        <p:strVal val="visible"/>
                                      </p:to>
                                    </p:set>
                                    <p:animEffect transition="in" filter="checkerboard(across)">
                                      <p:cBhvr>
                                        <p:cTn id="18" dur="500"/>
                                        <p:tgtEl>
                                          <p:spTgt spid="1048630">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048630">
                                            <p:txEl>
                                              <p:pRg st="2" end="2"/>
                                            </p:txEl>
                                          </p:spTgt>
                                        </p:tgtEl>
                                        <p:attrNameLst>
                                          <p:attrName>style.visibility</p:attrName>
                                        </p:attrNameLst>
                                      </p:cBhvr>
                                      <p:to>
                                        <p:strVal val="visible"/>
                                      </p:to>
                                    </p:set>
                                    <p:animEffect transition="in" filter="checkerboard(across)">
                                      <p:cBhvr>
                                        <p:cTn id="23" dur="500"/>
                                        <p:tgtEl>
                                          <p:spTgt spid="1048630">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1048630">
                                            <p:txEl>
                                              <p:pRg st="3" end="3"/>
                                            </p:txEl>
                                          </p:spTgt>
                                        </p:tgtEl>
                                        <p:attrNameLst>
                                          <p:attrName>style.visibility</p:attrName>
                                        </p:attrNameLst>
                                      </p:cBhvr>
                                      <p:to>
                                        <p:strVal val="visible"/>
                                      </p:to>
                                    </p:set>
                                    <p:animEffect transition="in" filter="checkerboard(across)">
                                      <p:cBhvr>
                                        <p:cTn id="28" dur="500"/>
                                        <p:tgtEl>
                                          <p:spTgt spid="10486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9" grpId="0"/>
      <p:bldP spid="104863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itle 1"/>
          <p:cNvSpPr>
            <a:spLocks noGrp="1"/>
          </p:cNvSpPr>
          <p:nvPr>
            <p:ph type="title"/>
          </p:nvPr>
        </p:nvSpPr>
        <p:spPr>
          <a:xfrm>
            <a:off x="2428860" y="214290"/>
            <a:ext cx="5267340" cy="928694"/>
          </a:xfrm>
        </p:spPr>
        <p:txBody>
          <a:bodyPr>
            <a:normAutofit/>
          </a:bodyPr>
          <a:lstStyle/>
          <a:p>
            <a:pPr algn="r"/>
            <a:r>
              <a:rPr lang="id-ID" sz="2800" dirty="0" smtClean="0">
                <a:solidFill>
                  <a:srgbClr val="FF0000"/>
                </a:solidFill>
              </a:rPr>
              <a:t>strategi</a:t>
            </a:r>
            <a:r>
              <a:rPr lang="id-ID" sz="2800" dirty="0" smtClean="0"/>
              <a:t> </a:t>
            </a:r>
            <a:r>
              <a:rPr lang="id-ID" sz="2800" dirty="0" smtClean="0">
                <a:solidFill>
                  <a:srgbClr val="FF0000"/>
                </a:solidFill>
              </a:rPr>
              <a:t>pembelajaran </a:t>
            </a:r>
            <a:br>
              <a:rPr lang="id-ID" sz="2800" dirty="0" smtClean="0">
                <a:solidFill>
                  <a:srgbClr val="FF0000"/>
                </a:solidFill>
              </a:rPr>
            </a:br>
            <a:r>
              <a:rPr lang="id-ID" sz="2800" dirty="0" smtClean="0">
                <a:solidFill>
                  <a:srgbClr val="FF0000"/>
                </a:solidFill>
              </a:rPr>
              <a:t>DEDUKTIF VS INDUKTIF</a:t>
            </a:r>
            <a:endParaRPr lang="id-ID" sz="2800" dirty="0"/>
          </a:p>
        </p:txBody>
      </p:sp>
      <p:sp>
        <p:nvSpPr>
          <p:cNvPr id="1048632" name="Content Placeholder 2"/>
          <p:cNvSpPr>
            <a:spLocks noGrp="1"/>
          </p:cNvSpPr>
          <p:nvPr>
            <p:ph idx="1"/>
          </p:nvPr>
        </p:nvSpPr>
        <p:spPr/>
        <p:txBody>
          <a:bodyPr/>
          <a:lstStyle/>
          <a:p>
            <a:pPr algn="just"/>
            <a:r>
              <a:rPr lang="id-ID" dirty="0" smtClean="0">
                <a:solidFill>
                  <a:schemeClr val="accent2">
                    <a:lumMod val="50000"/>
                  </a:schemeClr>
                </a:solidFill>
              </a:rPr>
              <a:t>Strategi Pembelajaran Deduktif; Strategi pembelajaran yg dimulai dg mempelajari konsep-konsep umum materi yg bersifat abstrak kemudian menuju penarikan kesimpulan yg konkrit</a:t>
            </a:r>
          </a:p>
          <a:p>
            <a:pPr algn="just"/>
            <a:r>
              <a:rPr lang="id-ID" dirty="0" smtClean="0">
                <a:solidFill>
                  <a:schemeClr val="accent2">
                    <a:lumMod val="50000"/>
                  </a:schemeClr>
                </a:solidFill>
              </a:rPr>
              <a:t>Strategi Pembelajaran Induktif; Strategi pembelajaran yg dimulai dg mempelajari bahan yg nyata dan contoh konkrit kemudian menuju bahan yg sukar/kompleks=dari materi khusus ke umum </a:t>
            </a:r>
            <a:r>
              <a:rPr lang="id-ID" dirty="0" smtClean="0">
                <a:solidFill>
                  <a:srgbClr val="FF00FF"/>
                </a:solidFill>
              </a:rPr>
              <a:t>(Wina Sanjaya, 2008, 129)</a:t>
            </a:r>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8631"/>
                                        </p:tgtEl>
                                        <p:attrNameLst>
                                          <p:attrName>style.visibility</p:attrName>
                                        </p:attrNameLst>
                                      </p:cBhvr>
                                      <p:to>
                                        <p:strVal val="visible"/>
                                      </p:to>
                                    </p:set>
                                    <p:animEffect transition="in" filter="dissolve">
                                      <p:cBhvr>
                                        <p:cTn id="7" dur="500"/>
                                        <p:tgtEl>
                                          <p:spTgt spid="1048631"/>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1048632">
                                            <p:txEl>
                                              <p:pRg st="0" end="0"/>
                                            </p:txEl>
                                          </p:spTgt>
                                        </p:tgtEl>
                                        <p:attrNameLst>
                                          <p:attrName>style.visibility</p:attrName>
                                        </p:attrNameLst>
                                      </p:cBhvr>
                                      <p:to>
                                        <p:strVal val="visible"/>
                                      </p:to>
                                    </p:set>
                                    <p:anim calcmode="lin" valueType="num">
                                      <p:cBhvr>
                                        <p:cTn id="12" dur="1000" fill="hold"/>
                                        <p:tgtEl>
                                          <p:spTgt spid="1048632">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1048632">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04863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1048632">
                                            <p:txEl>
                                              <p:pRg st="1" end="1"/>
                                            </p:txEl>
                                          </p:spTgt>
                                        </p:tgtEl>
                                        <p:attrNameLst>
                                          <p:attrName>style.visibility</p:attrName>
                                        </p:attrNameLst>
                                      </p:cBhvr>
                                      <p:to>
                                        <p:strVal val="visible"/>
                                      </p:to>
                                    </p:set>
                                    <p:anim calcmode="lin" valueType="num">
                                      <p:cBhvr>
                                        <p:cTn id="19" dur="1000" fill="hold"/>
                                        <p:tgtEl>
                                          <p:spTgt spid="1048632">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1048632">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04863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1" grpId="0"/>
      <p:bldP spid="104863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Title 1"/>
          <p:cNvSpPr>
            <a:spLocks noGrp="1"/>
          </p:cNvSpPr>
          <p:nvPr>
            <p:ph type="title"/>
          </p:nvPr>
        </p:nvSpPr>
        <p:spPr>
          <a:xfrm>
            <a:off x="3714744" y="1143000"/>
            <a:ext cx="5072097" cy="1571620"/>
          </a:xfrm>
        </p:spPr>
        <p:txBody>
          <a:bodyPr>
            <a:normAutofit/>
          </a:bodyPr>
          <a:lstStyle/>
          <a:p>
            <a:r>
              <a:rPr lang="en-US" sz="2800" dirty="0" err="1" smtClean="0">
                <a:solidFill>
                  <a:srgbClr val="7030A0"/>
                </a:solidFill>
              </a:rPr>
              <a:t>Dalam</a:t>
            </a:r>
            <a:r>
              <a:rPr lang="en-US" sz="2800" dirty="0" smtClean="0">
                <a:solidFill>
                  <a:srgbClr val="7030A0"/>
                </a:solidFill>
              </a:rPr>
              <a:t> </a:t>
            </a:r>
            <a:r>
              <a:rPr lang="en-US" sz="2800" dirty="0" err="1" smtClean="0">
                <a:solidFill>
                  <a:srgbClr val="7030A0"/>
                </a:solidFill>
              </a:rPr>
              <a:t>strategi</a:t>
            </a:r>
            <a:r>
              <a:rPr lang="en-US" sz="2800" dirty="0" smtClean="0">
                <a:solidFill>
                  <a:srgbClr val="7030A0"/>
                </a:solidFill>
              </a:rPr>
              <a:t> </a:t>
            </a:r>
            <a:r>
              <a:rPr lang="id-ID" sz="2800" dirty="0" smtClean="0">
                <a:solidFill>
                  <a:srgbClr val="7030A0"/>
                </a:solidFill>
              </a:rPr>
              <a:t>PEMBELAJARAN </a:t>
            </a:r>
            <a:r>
              <a:rPr lang="en-US" sz="2800" dirty="0" err="1" smtClean="0">
                <a:solidFill>
                  <a:srgbClr val="7030A0"/>
                </a:solidFill>
              </a:rPr>
              <a:t>harus</a:t>
            </a:r>
            <a:r>
              <a:rPr lang="en-US" sz="2800" dirty="0" smtClean="0">
                <a:solidFill>
                  <a:srgbClr val="7030A0"/>
                </a:solidFill>
              </a:rPr>
              <a:t> </a:t>
            </a:r>
            <a:r>
              <a:rPr lang="en-US" sz="2800" dirty="0" err="1" smtClean="0">
                <a:solidFill>
                  <a:srgbClr val="7030A0"/>
                </a:solidFill>
              </a:rPr>
              <a:t>ada</a:t>
            </a:r>
            <a:r>
              <a:rPr lang="en-US" sz="2800" dirty="0" smtClean="0">
                <a:solidFill>
                  <a:srgbClr val="7030A0"/>
                </a:solidFill>
              </a:rPr>
              <a:t> </a:t>
            </a:r>
            <a:r>
              <a:rPr lang="id-ID" sz="2800" dirty="0" smtClean="0">
                <a:solidFill>
                  <a:srgbClr val="7030A0"/>
                </a:solidFill>
              </a:rPr>
              <a:t>6</a:t>
            </a:r>
            <a:r>
              <a:rPr lang="en-US" sz="2800" dirty="0" smtClean="0">
                <a:solidFill>
                  <a:srgbClr val="7030A0"/>
                </a:solidFill>
              </a:rPr>
              <a:t> </a:t>
            </a:r>
            <a:r>
              <a:rPr lang="en-US" sz="2800" dirty="0" err="1" smtClean="0">
                <a:solidFill>
                  <a:srgbClr val="7030A0"/>
                </a:solidFill>
              </a:rPr>
              <a:t>komponen</a:t>
            </a:r>
            <a:r>
              <a:rPr lang="en-US" sz="2800" dirty="0" smtClean="0">
                <a:solidFill>
                  <a:srgbClr val="7030A0"/>
                </a:solidFill>
              </a:rPr>
              <a:t> </a:t>
            </a:r>
            <a:r>
              <a:rPr lang="en-US" sz="2800" dirty="0" err="1" smtClean="0">
                <a:solidFill>
                  <a:srgbClr val="7030A0"/>
                </a:solidFill>
              </a:rPr>
              <a:t>utama</a:t>
            </a:r>
            <a:r>
              <a:rPr lang="en-US" sz="2800" dirty="0" smtClean="0">
                <a:solidFill>
                  <a:srgbClr val="7030A0"/>
                </a:solidFill>
              </a:rPr>
              <a:t>;</a:t>
            </a:r>
            <a:br>
              <a:rPr lang="en-US" sz="2800" dirty="0" smtClean="0">
                <a:solidFill>
                  <a:srgbClr val="7030A0"/>
                </a:solidFill>
              </a:rPr>
            </a:br>
            <a:endParaRPr lang="id-ID" sz="2800" dirty="0">
              <a:solidFill>
                <a:srgbClr val="7030A0"/>
              </a:solidFill>
            </a:endParaRPr>
          </a:p>
        </p:txBody>
      </p:sp>
      <p:pic>
        <p:nvPicPr>
          <p:cNvPr id="2097172" name="Picture 3" descr="C:\Users\Saepuddin\Pictures\Poto STARTEGI Pembelajaran\metode ceramah.jpg"/>
          <p:cNvPicPr>
            <a:picLocks noGrp="1" noChangeAspect="1" noChangeArrowheads="1"/>
          </p:cNvPicPr>
          <p:nvPr>
            <p:ph type="pic" idx="1"/>
          </p:nvPr>
        </p:nvPicPr>
        <p:blipFill>
          <a:blip r:embed="rId2"/>
          <a:srcRect l="12932" r="12932"/>
          <a:stretch>
            <a:fillRect/>
          </a:stretch>
        </p:blipFill>
        <p:spPr bwMode="auto">
          <a:xfrm>
            <a:off x="214283" y="1357298"/>
            <a:ext cx="3357586" cy="4786346"/>
          </a:xfrm>
          <a:prstGeom prst="rect">
            <a:avLst/>
          </a:prstGeom>
          <a:noFill/>
        </p:spPr>
      </p:pic>
      <p:sp>
        <p:nvSpPr>
          <p:cNvPr id="1048642" name="Text Placeholder 2"/>
          <p:cNvSpPr>
            <a:spLocks noGrp="1"/>
          </p:cNvSpPr>
          <p:nvPr>
            <p:ph type="body" sz="half" idx="2"/>
          </p:nvPr>
        </p:nvSpPr>
        <p:spPr>
          <a:xfrm>
            <a:off x="3643306" y="2714620"/>
            <a:ext cx="5174793" cy="3786214"/>
          </a:xfrm>
        </p:spPr>
        <p:txBody>
          <a:bodyPr>
            <a:normAutofit fontScale="85000" lnSpcReduction="20000"/>
          </a:bodyPr>
          <a:lstStyle/>
          <a:p>
            <a:pPr marL="179388" indent="-179388">
              <a:buAutoNum type="arabicPeriod"/>
            </a:pPr>
            <a:r>
              <a:rPr lang="id-ID" sz="2800" dirty="0" smtClean="0">
                <a:solidFill>
                  <a:srgbClr val="FF0000"/>
                </a:solidFill>
              </a:rPr>
              <a:t> </a:t>
            </a:r>
            <a:r>
              <a:rPr lang="en-US" sz="2800" dirty="0" err="1" smtClean="0">
                <a:solidFill>
                  <a:srgbClr val="FF0000"/>
                </a:solidFill>
              </a:rPr>
              <a:t>Tujuan</a:t>
            </a:r>
            <a:r>
              <a:rPr lang="en-US" sz="2800" dirty="0" smtClean="0">
                <a:solidFill>
                  <a:srgbClr val="FF0000"/>
                </a:solidFill>
              </a:rPr>
              <a:t> </a:t>
            </a:r>
            <a:r>
              <a:rPr lang="en-US" sz="2800" dirty="0" err="1" smtClean="0">
                <a:solidFill>
                  <a:srgbClr val="FF0000"/>
                </a:solidFill>
              </a:rPr>
              <a:t>pembelajaran</a:t>
            </a:r>
            <a:endParaRPr lang="en-US" sz="2800" dirty="0" smtClean="0">
              <a:solidFill>
                <a:srgbClr val="FF0000"/>
              </a:solidFill>
            </a:endParaRPr>
          </a:p>
          <a:p>
            <a:pPr marL="269875" indent="-269875">
              <a:buAutoNum type="arabicPeriod"/>
            </a:pPr>
            <a:r>
              <a:rPr lang="en-US" sz="2800" dirty="0" err="1" smtClean="0">
                <a:solidFill>
                  <a:srgbClr val="FF0000"/>
                </a:solidFill>
              </a:rPr>
              <a:t>Serangkaian</a:t>
            </a:r>
            <a:r>
              <a:rPr lang="en-US" sz="2800" dirty="0" smtClean="0">
                <a:solidFill>
                  <a:srgbClr val="FF0000"/>
                </a:solidFill>
              </a:rPr>
              <a:t> </a:t>
            </a:r>
            <a:r>
              <a:rPr lang="en-US" sz="2800" dirty="0" err="1" smtClean="0">
                <a:solidFill>
                  <a:srgbClr val="FF0000"/>
                </a:solidFill>
              </a:rPr>
              <a:t>kegiatan</a:t>
            </a:r>
            <a:r>
              <a:rPr lang="en-US" sz="2800" dirty="0" smtClean="0">
                <a:solidFill>
                  <a:srgbClr val="FF0000"/>
                </a:solidFill>
              </a:rPr>
              <a:t> guru </a:t>
            </a:r>
            <a:r>
              <a:rPr lang="en-US" sz="2800" dirty="0" err="1" smtClean="0">
                <a:solidFill>
                  <a:srgbClr val="FF0000"/>
                </a:solidFill>
              </a:rPr>
              <a:t>dan</a:t>
            </a:r>
            <a:r>
              <a:rPr lang="en-US" sz="2800" dirty="0" smtClean="0">
                <a:solidFill>
                  <a:srgbClr val="FF0000"/>
                </a:solidFill>
              </a:rPr>
              <a:t> </a:t>
            </a:r>
            <a:r>
              <a:rPr lang="en-US" sz="2800" dirty="0" err="1" smtClean="0">
                <a:solidFill>
                  <a:srgbClr val="FF0000"/>
                </a:solidFill>
              </a:rPr>
              <a:t>siswa</a:t>
            </a:r>
            <a:r>
              <a:rPr lang="en-US" sz="2800" dirty="0" smtClean="0">
                <a:solidFill>
                  <a:srgbClr val="FF0000"/>
                </a:solidFill>
              </a:rPr>
              <a:t>/</a:t>
            </a:r>
            <a:r>
              <a:rPr lang="en-US" sz="2800" dirty="0" err="1" smtClean="0">
                <a:solidFill>
                  <a:srgbClr val="FF0000"/>
                </a:solidFill>
              </a:rPr>
              <a:t>tatap</a:t>
            </a:r>
            <a:r>
              <a:rPr lang="en-US" sz="2800" dirty="0" smtClean="0">
                <a:solidFill>
                  <a:srgbClr val="FF0000"/>
                </a:solidFill>
              </a:rPr>
              <a:t> </a:t>
            </a:r>
            <a:r>
              <a:rPr lang="en-US" sz="2800" dirty="0" err="1" smtClean="0">
                <a:solidFill>
                  <a:srgbClr val="FF0000"/>
                </a:solidFill>
              </a:rPr>
              <a:t>muka</a:t>
            </a:r>
            <a:endParaRPr lang="en-US" sz="2800" dirty="0" smtClean="0">
              <a:solidFill>
                <a:srgbClr val="FF0000"/>
              </a:solidFill>
            </a:endParaRPr>
          </a:p>
          <a:p>
            <a:pPr marL="179388" indent="-179388">
              <a:buAutoNum type="arabicPeriod"/>
            </a:pPr>
            <a:r>
              <a:rPr lang="id-ID" sz="2800" dirty="0" smtClean="0">
                <a:solidFill>
                  <a:srgbClr val="FF0000"/>
                </a:solidFill>
              </a:rPr>
              <a:t> </a:t>
            </a:r>
            <a:r>
              <a:rPr lang="en-US" sz="2800" dirty="0" err="1" smtClean="0">
                <a:solidFill>
                  <a:srgbClr val="FF0000"/>
                </a:solidFill>
              </a:rPr>
              <a:t>Metode</a:t>
            </a:r>
            <a:r>
              <a:rPr lang="en-US" sz="2800" dirty="0" smtClean="0">
                <a:solidFill>
                  <a:srgbClr val="FF0000"/>
                </a:solidFill>
              </a:rPr>
              <a:t> </a:t>
            </a:r>
            <a:r>
              <a:rPr lang="en-US" sz="2800" dirty="0" err="1" smtClean="0">
                <a:solidFill>
                  <a:srgbClr val="FF0000"/>
                </a:solidFill>
              </a:rPr>
              <a:t>yg</a:t>
            </a:r>
            <a:r>
              <a:rPr lang="en-US" sz="2800" dirty="0" smtClean="0">
                <a:solidFill>
                  <a:srgbClr val="FF0000"/>
                </a:solidFill>
              </a:rPr>
              <a:t> </a:t>
            </a:r>
            <a:r>
              <a:rPr lang="en-US" sz="2800" dirty="0" err="1" smtClean="0">
                <a:solidFill>
                  <a:srgbClr val="FF0000"/>
                </a:solidFill>
              </a:rPr>
              <a:t>variatif</a:t>
            </a:r>
            <a:endParaRPr lang="en-US" sz="2800" dirty="0" smtClean="0">
              <a:solidFill>
                <a:srgbClr val="FF0000"/>
              </a:solidFill>
            </a:endParaRPr>
          </a:p>
          <a:p>
            <a:pPr marL="269875" indent="-269875">
              <a:buAutoNum type="arabicPeriod"/>
            </a:pPr>
            <a:r>
              <a:rPr lang="en-US" sz="2800" dirty="0" smtClean="0">
                <a:solidFill>
                  <a:srgbClr val="FF0000"/>
                </a:solidFill>
              </a:rPr>
              <a:t>Media </a:t>
            </a:r>
            <a:r>
              <a:rPr lang="en-US" sz="2800" dirty="0" err="1" smtClean="0">
                <a:solidFill>
                  <a:srgbClr val="FF0000"/>
                </a:solidFill>
              </a:rPr>
              <a:t>pembelajaran</a:t>
            </a:r>
            <a:r>
              <a:rPr lang="en-US" sz="2800" dirty="0" smtClean="0">
                <a:solidFill>
                  <a:srgbClr val="FF0000"/>
                </a:solidFill>
              </a:rPr>
              <a:t> </a:t>
            </a:r>
            <a:r>
              <a:rPr lang="en-US" sz="2800" dirty="0" err="1" smtClean="0">
                <a:solidFill>
                  <a:srgbClr val="FF0000"/>
                </a:solidFill>
              </a:rPr>
              <a:t>yg</a:t>
            </a:r>
            <a:r>
              <a:rPr lang="en-US" sz="2800" dirty="0" smtClean="0">
                <a:solidFill>
                  <a:srgbClr val="FF0000"/>
                </a:solidFill>
              </a:rPr>
              <a:t> </a:t>
            </a:r>
            <a:r>
              <a:rPr lang="en-US" sz="2800" dirty="0" err="1" smtClean="0">
                <a:solidFill>
                  <a:srgbClr val="FF0000"/>
                </a:solidFill>
              </a:rPr>
              <a:t>relevan</a:t>
            </a:r>
            <a:r>
              <a:rPr lang="en-US" sz="2800" dirty="0" smtClean="0">
                <a:solidFill>
                  <a:srgbClr val="FF0000"/>
                </a:solidFill>
              </a:rPr>
              <a:t>.</a:t>
            </a:r>
          </a:p>
          <a:p>
            <a:pPr marL="179388" indent="-179388">
              <a:buAutoNum type="arabicPeriod"/>
            </a:pPr>
            <a:r>
              <a:rPr lang="id-ID" sz="2800" dirty="0" smtClean="0">
                <a:solidFill>
                  <a:srgbClr val="FF0000"/>
                </a:solidFill>
              </a:rPr>
              <a:t> </a:t>
            </a:r>
            <a:r>
              <a:rPr lang="en-US" sz="2800" dirty="0" err="1" smtClean="0">
                <a:solidFill>
                  <a:srgbClr val="FF0000"/>
                </a:solidFill>
              </a:rPr>
              <a:t>Pengelolaan</a:t>
            </a:r>
            <a:r>
              <a:rPr lang="en-US" sz="2800" dirty="0" smtClean="0">
                <a:solidFill>
                  <a:srgbClr val="FF0000"/>
                </a:solidFill>
              </a:rPr>
              <a:t> </a:t>
            </a:r>
            <a:r>
              <a:rPr lang="en-US" sz="2800" dirty="0" err="1" smtClean="0">
                <a:solidFill>
                  <a:srgbClr val="FF0000"/>
                </a:solidFill>
              </a:rPr>
              <a:t>kelas</a:t>
            </a:r>
            <a:r>
              <a:rPr lang="en-US" sz="2800" dirty="0" smtClean="0">
                <a:solidFill>
                  <a:srgbClr val="FF0000"/>
                </a:solidFill>
              </a:rPr>
              <a:t> </a:t>
            </a:r>
            <a:r>
              <a:rPr lang="en-US" sz="2800" dirty="0" err="1" smtClean="0">
                <a:solidFill>
                  <a:srgbClr val="FF0000"/>
                </a:solidFill>
              </a:rPr>
              <a:t>yg</a:t>
            </a:r>
            <a:r>
              <a:rPr lang="en-US" sz="2800" dirty="0" smtClean="0">
                <a:solidFill>
                  <a:srgbClr val="FF0000"/>
                </a:solidFill>
              </a:rPr>
              <a:t> </a:t>
            </a:r>
            <a:r>
              <a:rPr lang="en-US" sz="2800" dirty="0" err="1" smtClean="0">
                <a:solidFill>
                  <a:srgbClr val="FF0000"/>
                </a:solidFill>
              </a:rPr>
              <a:t>dinamis</a:t>
            </a:r>
            <a:endParaRPr lang="id-ID" sz="2800" dirty="0" smtClean="0">
              <a:solidFill>
                <a:srgbClr val="FF0000"/>
              </a:solidFill>
            </a:endParaRPr>
          </a:p>
          <a:p>
            <a:pPr marL="179388" indent="-179388">
              <a:buAutoNum type="arabicPeriod"/>
            </a:pPr>
            <a:r>
              <a:rPr lang="id-ID" sz="2800" dirty="0" smtClean="0">
                <a:solidFill>
                  <a:srgbClr val="FF0000"/>
                </a:solidFill>
              </a:rPr>
              <a:t> Penilaian pembelajaran</a:t>
            </a:r>
            <a:r>
              <a:rPr lang="en-US" sz="2800" dirty="0" smtClean="0">
                <a:solidFill>
                  <a:srgbClr val="FF0000"/>
                </a:solidFill>
              </a:rPr>
              <a:t>.</a:t>
            </a:r>
          </a:p>
          <a:p>
            <a:pPr marL="342900" indent="-342900">
              <a:buAutoNum type="arabicPeriod"/>
            </a:pPr>
            <a:endParaRPr lang="id-ID" dirty="0">
              <a:solidFill>
                <a:srgbClr val="FF000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mph" presetSubtype="0" grpId="0" nodeType="clickEffect">
                                  <p:stCondLst>
                                    <p:cond delay="0"/>
                                  </p:stCondLst>
                                  <p:childTnLst>
                                    <p:set>
                                      <p:cBhvr override="childStyle">
                                        <p:cTn id="6" dur="indefinite"/>
                                        <p:tgtEl>
                                          <p:spTgt spid="1048641"/>
                                        </p:tgtEl>
                                        <p:attrNameLst>
                                          <p:attrName>style.fontFamily</p:attrName>
                                        </p:attrNameLst>
                                      </p:cBhvr>
                                      <p:to>
                                        <p:strVal val="Times New Roman"/>
                                      </p:to>
                                    </p:set>
                                  </p:childTnLst>
                                </p:cTn>
                              </p:par>
                            </p:childTnLst>
                          </p:cTn>
                        </p:par>
                      </p:childTnLst>
                    </p:cTn>
                  </p:par>
                  <p:par>
                    <p:cTn id="7" fill="hold">
                      <p:stCondLst>
                        <p:cond delay="indefinite"/>
                      </p:stCondLst>
                      <p:childTnLst>
                        <p:par>
                          <p:cTn id="8" fill="hold">
                            <p:stCondLst>
                              <p:cond delay="0"/>
                            </p:stCondLst>
                            <p:childTnLst>
                              <p:par>
                                <p:cTn id="9" presetID="18" presetClass="entr" presetSubtype="12" fill="hold" grpId="0" nodeType="clickEffect">
                                  <p:stCondLst>
                                    <p:cond delay="0"/>
                                  </p:stCondLst>
                                  <p:childTnLst>
                                    <p:set>
                                      <p:cBhvr>
                                        <p:cTn id="10" dur="1" fill="hold">
                                          <p:stCondLst>
                                            <p:cond delay="0"/>
                                          </p:stCondLst>
                                        </p:cTn>
                                        <p:tgtEl>
                                          <p:spTgt spid="1048642">
                                            <p:txEl>
                                              <p:pRg st="0" end="0"/>
                                            </p:txEl>
                                          </p:spTgt>
                                        </p:tgtEl>
                                        <p:attrNameLst>
                                          <p:attrName>style.visibility</p:attrName>
                                        </p:attrNameLst>
                                      </p:cBhvr>
                                      <p:to>
                                        <p:strVal val="visible"/>
                                      </p:to>
                                    </p:set>
                                    <p:animEffect transition="in" filter="strips(downLeft)">
                                      <p:cBhvr>
                                        <p:cTn id="11" dur="500"/>
                                        <p:tgtEl>
                                          <p:spTgt spid="104864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12" fill="hold" grpId="0" nodeType="clickEffect">
                                  <p:stCondLst>
                                    <p:cond delay="0"/>
                                  </p:stCondLst>
                                  <p:childTnLst>
                                    <p:set>
                                      <p:cBhvr>
                                        <p:cTn id="15" dur="1" fill="hold">
                                          <p:stCondLst>
                                            <p:cond delay="0"/>
                                          </p:stCondLst>
                                        </p:cTn>
                                        <p:tgtEl>
                                          <p:spTgt spid="1048642">
                                            <p:txEl>
                                              <p:pRg st="1" end="1"/>
                                            </p:txEl>
                                          </p:spTgt>
                                        </p:tgtEl>
                                        <p:attrNameLst>
                                          <p:attrName>style.visibility</p:attrName>
                                        </p:attrNameLst>
                                      </p:cBhvr>
                                      <p:to>
                                        <p:strVal val="visible"/>
                                      </p:to>
                                    </p:set>
                                    <p:animEffect transition="in" filter="strips(downLeft)">
                                      <p:cBhvr>
                                        <p:cTn id="16" dur="500"/>
                                        <p:tgtEl>
                                          <p:spTgt spid="104864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048642">
                                            <p:txEl>
                                              <p:pRg st="2" end="2"/>
                                            </p:txEl>
                                          </p:spTgt>
                                        </p:tgtEl>
                                        <p:attrNameLst>
                                          <p:attrName>style.visibility</p:attrName>
                                        </p:attrNameLst>
                                      </p:cBhvr>
                                      <p:to>
                                        <p:strVal val="visible"/>
                                      </p:to>
                                    </p:set>
                                    <p:animEffect transition="in" filter="strips(downLeft)">
                                      <p:cBhvr>
                                        <p:cTn id="21" dur="500"/>
                                        <p:tgtEl>
                                          <p:spTgt spid="104864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1048642">
                                            <p:txEl>
                                              <p:pRg st="3" end="3"/>
                                            </p:txEl>
                                          </p:spTgt>
                                        </p:tgtEl>
                                        <p:attrNameLst>
                                          <p:attrName>style.visibility</p:attrName>
                                        </p:attrNameLst>
                                      </p:cBhvr>
                                      <p:to>
                                        <p:strVal val="visible"/>
                                      </p:to>
                                    </p:set>
                                    <p:animEffect transition="in" filter="strips(downLeft)">
                                      <p:cBhvr>
                                        <p:cTn id="26" dur="500"/>
                                        <p:tgtEl>
                                          <p:spTgt spid="104864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1048642">
                                            <p:txEl>
                                              <p:pRg st="4" end="4"/>
                                            </p:txEl>
                                          </p:spTgt>
                                        </p:tgtEl>
                                        <p:attrNameLst>
                                          <p:attrName>style.visibility</p:attrName>
                                        </p:attrNameLst>
                                      </p:cBhvr>
                                      <p:to>
                                        <p:strVal val="visible"/>
                                      </p:to>
                                    </p:set>
                                    <p:animEffect transition="in" filter="strips(downLeft)">
                                      <p:cBhvr>
                                        <p:cTn id="31" dur="500"/>
                                        <p:tgtEl>
                                          <p:spTgt spid="1048642">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grpId="0" nodeType="clickEffect">
                                  <p:stCondLst>
                                    <p:cond delay="0"/>
                                  </p:stCondLst>
                                  <p:childTnLst>
                                    <p:set>
                                      <p:cBhvr>
                                        <p:cTn id="35" dur="1" fill="hold">
                                          <p:stCondLst>
                                            <p:cond delay="0"/>
                                          </p:stCondLst>
                                        </p:cTn>
                                        <p:tgtEl>
                                          <p:spTgt spid="1048642">
                                            <p:txEl>
                                              <p:pRg st="5" end="5"/>
                                            </p:txEl>
                                          </p:spTgt>
                                        </p:tgtEl>
                                        <p:attrNameLst>
                                          <p:attrName>style.visibility</p:attrName>
                                        </p:attrNameLst>
                                      </p:cBhvr>
                                      <p:to>
                                        <p:strVal val="visible"/>
                                      </p:to>
                                    </p:set>
                                    <p:animEffect transition="in" filter="strips(downLeft)">
                                      <p:cBhvr>
                                        <p:cTn id="36" dur="500"/>
                                        <p:tgtEl>
                                          <p:spTgt spid="104864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1" grpId="0"/>
      <p:bldP spid="104864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Title 1"/>
          <p:cNvSpPr>
            <a:spLocks noGrp="1"/>
          </p:cNvSpPr>
          <p:nvPr>
            <p:ph type="title"/>
          </p:nvPr>
        </p:nvSpPr>
        <p:spPr>
          <a:xfrm>
            <a:off x="1214414" y="0"/>
            <a:ext cx="6481786" cy="928670"/>
          </a:xfrm>
        </p:spPr>
        <p:txBody>
          <a:bodyPr>
            <a:normAutofit/>
          </a:bodyPr>
          <a:lstStyle/>
          <a:p>
            <a:pPr algn="ctr"/>
            <a:r>
              <a:rPr lang="id-ID" sz="2800" dirty="0" smtClean="0">
                <a:solidFill>
                  <a:srgbClr val="FF0000"/>
                </a:solidFill>
              </a:rPr>
              <a:t>STRATEGI PEMBELAJARAN</a:t>
            </a:r>
            <a:r>
              <a:rPr lang="en-US" sz="2800" dirty="0" smtClean="0">
                <a:solidFill>
                  <a:srgbClr val="FF0000"/>
                </a:solidFill>
              </a:rPr>
              <a:t> HANYA DAPAT DILAKUKAN OLEH GURU PROFESIONAL</a:t>
            </a:r>
            <a:endParaRPr lang="id-ID" sz="2800" dirty="0">
              <a:solidFill>
                <a:srgbClr val="FF0000"/>
              </a:solidFill>
            </a:endParaRPr>
          </a:p>
        </p:txBody>
      </p:sp>
      <p:sp>
        <p:nvSpPr>
          <p:cNvPr id="1048644" name="Content Placeholder 2"/>
          <p:cNvSpPr>
            <a:spLocks noGrp="1"/>
          </p:cNvSpPr>
          <p:nvPr>
            <p:ph idx="1"/>
          </p:nvPr>
        </p:nvSpPr>
        <p:spPr>
          <a:xfrm>
            <a:off x="457200" y="1071546"/>
            <a:ext cx="7239000" cy="5572164"/>
          </a:xfrm>
        </p:spPr>
        <p:txBody>
          <a:bodyPr>
            <a:normAutofit fontScale="96154"/>
          </a:bodyPr>
          <a:lstStyle/>
          <a:p>
            <a:pPr algn="just"/>
            <a:r>
              <a:rPr lang="en-US" dirty="0" err="1" smtClean="0">
                <a:solidFill>
                  <a:srgbClr val="002060"/>
                </a:solidFill>
              </a:rPr>
              <a:t>Syarat</a:t>
            </a:r>
            <a:r>
              <a:rPr lang="en-US" dirty="0" smtClean="0">
                <a:solidFill>
                  <a:srgbClr val="002060"/>
                </a:solidFill>
              </a:rPr>
              <a:t> guru </a:t>
            </a:r>
            <a:r>
              <a:rPr lang="en-US" dirty="0" err="1" smtClean="0">
                <a:solidFill>
                  <a:srgbClr val="002060"/>
                </a:solidFill>
              </a:rPr>
              <a:t>profesional</a:t>
            </a:r>
            <a:r>
              <a:rPr lang="en-US" dirty="0" smtClean="0">
                <a:solidFill>
                  <a:srgbClr val="002060"/>
                </a:solidFill>
              </a:rPr>
              <a:t> </a:t>
            </a:r>
            <a:r>
              <a:rPr lang="en-US" dirty="0" err="1" smtClean="0">
                <a:solidFill>
                  <a:srgbClr val="002060"/>
                </a:solidFill>
              </a:rPr>
              <a:t>harus</a:t>
            </a:r>
            <a:r>
              <a:rPr lang="en-US" dirty="0" smtClean="0">
                <a:solidFill>
                  <a:srgbClr val="002060"/>
                </a:solidFill>
              </a:rPr>
              <a:t> </a:t>
            </a:r>
            <a:r>
              <a:rPr lang="en-US" dirty="0" err="1" smtClean="0">
                <a:solidFill>
                  <a:srgbClr val="002060"/>
                </a:solidFill>
              </a:rPr>
              <a:t>memiliki</a:t>
            </a:r>
            <a:r>
              <a:rPr lang="en-US" dirty="0" smtClean="0">
                <a:solidFill>
                  <a:srgbClr val="002060"/>
                </a:solidFill>
              </a:rPr>
              <a:t> 4 </a:t>
            </a:r>
            <a:r>
              <a:rPr lang="en-US" dirty="0" err="1" smtClean="0">
                <a:solidFill>
                  <a:srgbClr val="002060"/>
                </a:solidFill>
              </a:rPr>
              <a:t>kompetensi</a:t>
            </a:r>
            <a:r>
              <a:rPr lang="en-US" dirty="0" smtClean="0">
                <a:solidFill>
                  <a:srgbClr val="002060"/>
                </a:solidFill>
              </a:rPr>
              <a:t> </a:t>
            </a:r>
            <a:r>
              <a:rPr lang="en-US" dirty="0" err="1" smtClean="0">
                <a:solidFill>
                  <a:srgbClr val="002060"/>
                </a:solidFill>
              </a:rPr>
              <a:t>sbb</a:t>
            </a:r>
            <a:r>
              <a:rPr lang="en-US" dirty="0" smtClean="0">
                <a:solidFill>
                  <a:srgbClr val="002060"/>
                </a:solidFill>
              </a:rPr>
              <a:t>:</a:t>
            </a:r>
          </a:p>
          <a:p>
            <a:pPr algn="just">
              <a:buNone/>
            </a:pPr>
            <a:r>
              <a:rPr lang="en-US" dirty="0" smtClean="0">
                <a:solidFill>
                  <a:srgbClr val="003300"/>
                </a:solidFill>
              </a:rPr>
              <a:t>1.Kompetensi </a:t>
            </a:r>
            <a:r>
              <a:rPr lang="en-US" dirty="0" err="1" smtClean="0">
                <a:solidFill>
                  <a:srgbClr val="003300"/>
                </a:solidFill>
              </a:rPr>
              <a:t>Pedagogik</a:t>
            </a:r>
            <a:r>
              <a:rPr lang="en-US" dirty="0" smtClean="0">
                <a:solidFill>
                  <a:srgbClr val="003300"/>
                </a:solidFill>
              </a:rPr>
              <a:t>; </a:t>
            </a:r>
            <a:r>
              <a:rPr lang="en-US" dirty="0" err="1" smtClean="0">
                <a:solidFill>
                  <a:srgbClr val="003300"/>
                </a:solidFill>
              </a:rPr>
              <a:t>Mengetahui</a:t>
            </a:r>
            <a:r>
              <a:rPr lang="en-US" dirty="0" smtClean="0">
                <a:solidFill>
                  <a:srgbClr val="003300"/>
                </a:solidFill>
              </a:rPr>
              <a:t> </a:t>
            </a:r>
            <a:r>
              <a:rPr lang="en-US" dirty="0" err="1" smtClean="0">
                <a:solidFill>
                  <a:srgbClr val="003300"/>
                </a:solidFill>
              </a:rPr>
              <a:t>landasan</a:t>
            </a:r>
            <a:r>
              <a:rPr lang="en-US" dirty="0" smtClean="0">
                <a:solidFill>
                  <a:srgbClr val="003300"/>
                </a:solidFill>
              </a:rPr>
              <a:t> </a:t>
            </a:r>
            <a:r>
              <a:rPr lang="en-US" dirty="0" err="1" smtClean="0">
                <a:solidFill>
                  <a:srgbClr val="003300"/>
                </a:solidFill>
              </a:rPr>
              <a:t>kependidikan</a:t>
            </a:r>
            <a:r>
              <a:rPr lang="en-US" dirty="0" smtClean="0">
                <a:solidFill>
                  <a:srgbClr val="003300"/>
                </a:solidFill>
              </a:rPr>
              <a:t>, </a:t>
            </a:r>
            <a:r>
              <a:rPr lang="en-US" dirty="0" err="1" smtClean="0">
                <a:solidFill>
                  <a:srgbClr val="003300"/>
                </a:solidFill>
              </a:rPr>
              <a:t>mampu</a:t>
            </a:r>
            <a:r>
              <a:rPr lang="en-US" dirty="0" smtClean="0">
                <a:solidFill>
                  <a:srgbClr val="003300"/>
                </a:solidFill>
              </a:rPr>
              <a:t> </a:t>
            </a:r>
            <a:r>
              <a:rPr lang="en-US" dirty="0" err="1" smtClean="0">
                <a:solidFill>
                  <a:srgbClr val="003300"/>
                </a:solidFill>
              </a:rPr>
              <a:t>mengelola</a:t>
            </a:r>
            <a:r>
              <a:rPr lang="en-US" dirty="0" smtClean="0">
                <a:solidFill>
                  <a:srgbClr val="003300"/>
                </a:solidFill>
              </a:rPr>
              <a:t> </a:t>
            </a:r>
            <a:r>
              <a:rPr lang="en-US" dirty="0" err="1" smtClean="0">
                <a:solidFill>
                  <a:srgbClr val="003300"/>
                </a:solidFill>
              </a:rPr>
              <a:t>pembelajaran</a:t>
            </a:r>
            <a:r>
              <a:rPr lang="en-US" dirty="0" smtClean="0">
                <a:solidFill>
                  <a:srgbClr val="003300"/>
                </a:solidFill>
              </a:rPr>
              <a:t> </a:t>
            </a:r>
            <a:r>
              <a:rPr lang="en-US" dirty="0" err="1" smtClean="0">
                <a:solidFill>
                  <a:srgbClr val="003300"/>
                </a:solidFill>
              </a:rPr>
              <a:t>dari</a:t>
            </a:r>
            <a:r>
              <a:rPr lang="en-US" dirty="0" smtClean="0">
                <a:solidFill>
                  <a:srgbClr val="003300"/>
                </a:solidFill>
              </a:rPr>
              <a:t> </a:t>
            </a:r>
            <a:r>
              <a:rPr lang="en-US" dirty="0" err="1" smtClean="0">
                <a:solidFill>
                  <a:srgbClr val="003300"/>
                </a:solidFill>
              </a:rPr>
              <a:t>perencanaan</a:t>
            </a:r>
            <a:r>
              <a:rPr lang="en-US" dirty="0" smtClean="0">
                <a:solidFill>
                  <a:srgbClr val="003300"/>
                </a:solidFill>
              </a:rPr>
              <a:t>, </a:t>
            </a:r>
            <a:r>
              <a:rPr lang="en-US" dirty="0" err="1" smtClean="0">
                <a:solidFill>
                  <a:srgbClr val="003300"/>
                </a:solidFill>
              </a:rPr>
              <a:t>pelaksanaan</a:t>
            </a:r>
            <a:r>
              <a:rPr lang="en-US" dirty="0" smtClean="0">
                <a:solidFill>
                  <a:srgbClr val="003300"/>
                </a:solidFill>
              </a:rPr>
              <a:t> </a:t>
            </a:r>
            <a:r>
              <a:rPr lang="en-US" dirty="0" err="1" smtClean="0">
                <a:solidFill>
                  <a:srgbClr val="003300"/>
                </a:solidFill>
              </a:rPr>
              <a:t>dan</a:t>
            </a:r>
            <a:r>
              <a:rPr lang="en-US" dirty="0" smtClean="0">
                <a:solidFill>
                  <a:srgbClr val="003300"/>
                </a:solidFill>
              </a:rPr>
              <a:t> </a:t>
            </a:r>
            <a:r>
              <a:rPr lang="en-US" dirty="0" err="1" smtClean="0">
                <a:solidFill>
                  <a:srgbClr val="003300"/>
                </a:solidFill>
              </a:rPr>
              <a:t>penilaian</a:t>
            </a:r>
            <a:r>
              <a:rPr lang="en-US" dirty="0" smtClean="0">
                <a:solidFill>
                  <a:srgbClr val="003300"/>
                </a:solidFill>
              </a:rPr>
              <a:t>, </a:t>
            </a:r>
            <a:r>
              <a:rPr lang="en-US" dirty="0" err="1" smtClean="0">
                <a:solidFill>
                  <a:srgbClr val="003300"/>
                </a:solidFill>
              </a:rPr>
              <a:t>memahami</a:t>
            </a:r>
            <a:r>
              <a:rPr lang="en-US" dirty="0" smtClean="0">
                <a:solidFill>
                  <a:srgbClr val="003300"/>
                </a:solidFill>
              </a:rPr>
              <a:t> </a:t>
            </a:r>
            <a:r>
              <a:rPr lang="en-US" dirty="0" err="1" smtClean="0">
                <a:solidFill>
                  <a:srgbClr val="003300"/>
                </a:solidFill>
              </a:rPr>
              <a:t>kurikulum</a:t>
            </a:r>
            <a:r>
              <a:rPr lang="en-US" dirty="0" smtClean="0">
                <a:solidFill>
                  <a:srgbClr val="003300"/>
                </a:solidFill>
              </a:rPr>
              <a:t>, </a:t>
            </a:r>
            <a:r>
              <a:rPr lang="en-US" dirty="0" err="1" smtClean="0">
                <a:solidFill>
                  <a:srgbClr val="003300"/>
                </a:solidFill>
              </a:rPr>
              <a:t>psikologi</a:t>
            </a:r>
            <a:r>
              <a:rPr lang="en-US" dirty="0" smtClean="0">
                <a:solidFill>
                  <a:srgbClr val="003300"/>
                </a:solidFill>
              </a:rPr>
              <a:t> </a:t>
            </a:r>
            <a:r>
              <a:rPr lang="en-US" dirty="0" err="1" smtClean="0">
                <a:solidFill>
                  <a:srgbClr val="003300"/>
                </a:solidFill>
              </a:rPr>
              <a:t>belajar</a:t>
            </a:r>
            <a:r>
              <a:rPr lang="en-US" dirty="0" smtClean="0">
                <a:solidFill>
                  <a:srgbClr val="003300"/>
                </a:solidFill>
              </a:rPr>
              <a:t>, </a:t>
            </a:r>
            <a:r>
              <a:rPr lang="en-US" dirty="0" err="1" smtClean="0">
                <a:solidFill>
                  <a:srgbClr val="003300"/>
                </a:solidFill>
              </a:rPr>
              <a:t>paham</a:t>
            </a:r>
            <a:r>
              <a:rPr lang="en-US" dirty="0" smtClean="0">
                <a:solidFill>
                  <a:srgbClr val="003300"/>
                </a:solidFill>
              </a:rPr>
              <a:t> </a:t>
            </a:r>
            <a:r>
              <a:rPr lang="en-US" dirty="0" err="1" smtClean="0">
                <a:solidFill>
                  <a:srgbClr val="003300"/>
                </a:solidFill>
              </a:rPr>
              <a:t>berbagai</a:t>
            </a:r>
            <a:r>
              <a:rPr lang="en-US" dirty="0" smtClean="0">
                <a:solidFill>
                  <a:srgbClr val="003300"/>
                </a:solidFill>
              </a:rPr>
              <a:t> </a:t>
            </a:r>
            <a:r>
              <a:rPr lang="en-US" dirty="0" err="1" smtClean="0">
                <a:solidFill>
                  <a:srgbClr val="003300"/>
                </a:solidFill>
              </a:rPr>
              <a:t>metode</a:t>
            </a:r>
            <a:r>
              <a:rPr lang="en-US" dirty="0" smtClean="0">
                <a:solidFill>
                  <a:srgbClr val="003300"/>
                </a:solidFill>
              </a:rPr>
              <a:t> </a:t>
            </a:r>
            <a:r>
              <a:rPr lang="en-US" dirty="0" err="1" smtClean="0">
                <a:solidFill>
                  <a:srgbClr val="003300"/>
                </a:solidFill>
              </a:rPr>
              <a:t>mengajar</a:t>
            </a:r>
            <a:r>
              <a:rPr lang="en-US" dirty="0" smtClean="0">
                <a:solidFill>
                  <a:srgbClr val="003300"/>
                </a:solidFill>
              </a:rPr>
              <a:t>. </a:t>
            </a:r>
          </a:p>
          <a:p>
            <a:pPr algn="just">
              <a:buNone/>
            </a:pPr>
            <a:r>
              <a:rPr lang="en-US" dirty="0" smtClean="0">
                <a:solidFill>
                  <a:srgbClr val="003300"/>
                </a:solidFill>
              </a:rPr>
              <a:t>2.Kompetensi Personal; </a:t>
            </a:r>
            <a:r>
              <a:rPr lang="en-US" dirty="0" err="1" smtClean="0">
                <a:solidFill>
                  <a:srgbClr val="003300"/>
                </a:solidFill>
              </a:rPr>
              <a:t>memiliki</a:t>
            </a:r>
            <a:r>
              <a:rPr lang="en-US" dirty="0" smtClean="0">
                <a:solidFill>
                  <a:srgbClr val="003300"/>
                </a:solidFill>
              </a:rPr>
              <a:t> </a:t>
            </a:r>
            <a:r>
              <a:rPr lang="en-US" dirty="0" err="1" smtClean="0">
                <a:solidFill>
                  <a:srgbClr val="003300"/>
                </a:solidFill>
              </a:rPr>
              <a:t>kepribadian</a:t>
            </a:r>
            <a:r>
              <a:rPr lang="en-US" dirty="0" smtClean="0">
                <a:solidFill>
                  <a:srgbClr val="003300"/>
                </a:solidFill>
              </a:rPr>
              <a:t> </a:t>
            </a:r>
            <a:r>
              <a:rPr lang="en-US" dirty="0" err="1" smtClean="0">
                <a:solidFill>
                  <a:srgbClr val="003300"/>
                </a:solidFill>
              </a:rPr>
              <a:t>yg</a:t>
            </a:r>
            <a:r>
              <a:rPr lang="en-US" dirty="0" smtClean="0">
                <a:solidFill>
                  <a:srgbClr val="003300"/>
                </a:solidFill>
              </a:rPr>
              <a:t> </a:t>
            </a:r>
            <a:r>
              <a:rPr lang="en-US" dirty="0" err="1" smtClean="0">
                <a:solidFill>
                  <a:srgbClr val="003300"/>
                </a:solidFill>
              </a:rPr>
              <a:t>mantap</a:t>
            </a:r>
            <a:r>
              <a:rPr lang="en-US" dirty="0" smtClean="0">
                <a:solidFill>
                  <a:srgbClr val="003300"/>
                </a:solidFill>
              </a:rPr>
              <a:t>, </a:t>
            </a:r>
            <a:r>
              <a:rPr lang="en-US" dirty="0" err="1" smtClean="0">
                <a:solidFill>
                  <a:srgbClr val="003300"/>
                </a:solidFill>
              </a:rPr>
              <a:t>berwibawa</a:t>
            </a:r>
            <a:r>
              <a:rPr lang="en-US" dirty="0" smtClean="0">
                <a:solidFill>
                  <a:srgbClr val="003300"/>
                </a:solidFill>
              </a:rPr>
              <a:t>, </a:t>
            </a:r>
            <a:r>
              <a:rPr lang="en-US" dirty="0" err="1" smtClean="0">
                <a:solidFill>
                  <a:srgbClr val="003300"/>
                </a:solidFill>
              </a:rPr>
              <a:t>arif</a:t>
            </a:r>
            <a:r>
              <a:rPr lang="en-US" dirty="0" smtClean="0">
                <a:solidFill>
                  <a:srgbClr val="003300"/>
                </a:solidFill>
              </a:rPr>
              <a:t>, loyal, </a:t>
            </a:r>
            <a:r>
              <a:rPr lang="en-US" dirty="0" err="1" smtClean="0">
                <a:solidFill>
                  <a:srgbClr val="003300"/>
                </a:solidFill>
              </a:rPr>
              <a:t>dan</a:t>
            </a:r>
            <a:r>
              <a:rPr lang="en-US" dirty="0" smtClean="0">
                <a:solidFill>
                  <a:srgbClr val="003300"/>
                </a:solidFill>
              </a:rPr>
              <a:t> </a:t>
            </a:r>
            <a:r>
              <a:rPr lang="en-US" dirty="0" err="1" smtClean="0">
                <a:solidFill>
                  <a:srgbClr val="003300"/>
                </a:solidFill>
              </a:rPr>
              <a:t>akhlak</a:t>
            </a:r>
            <a:r>
              <a:rPr lang="en-US" dirty="0" smtClean="0">
                <a:solidFill>
                  <a:srgbClr val="003300"/>
                </a:solidFill>
              </a:rPr>
              <a:t> </a:t>
            </a:r>
            <a:r>
              <a:rPr lang="en-US" dirty="0" err="1" smtClean="0">
                <a:solidFill>
                  <a:srgbClr val="003300"/>
                </a:solidFill>
              </a:rPr>
              <a:t>mulia</a:t>
            </a:r>
            <a:endParaRPr lang="en-US" dirty="0" smtClean="0">
              <a:solidFill>
                <a:srgbClr val="003300"/>
              </a:solidFill>
            </a:endParaRPr>
          </a:p>
          <a:p>
            <a:pPr algn="just">
              <a:buNone/>
            </a:pPr>
            <a:r>
              <a:rPr lang="en-US" dirty="0" smtClean="0">
                <a:solidFill>
                  <a:srgbClr val="003300"/>
                </a:solidFill>
              </a:rPr>
              <a:t>3.Kompetensi </a:t>
            </a:r>
            <a:r>
              <a:rPr lang="en-US" dirty="0" err="1" smtClean="0">
                <a:solidFill>
                  <a:srgbClr val="003300"/>
                </a:solidFill>
              </a:rPr>
              <a:t>Profesional</a:t>
            </a:r>
            <a:r>
              <a:rPr lang="en-US" dirty="0" smtClean="0">
                <a:solidFill>
                  <a:srgbClr val="003300"/>
                </a:solidFill>
              </a:rPr>
              <a:t>; </a:t>
            </a:r>
            <a:r>
              <a:rPr lang="en-US" dirty="0" err="1" smtClean="0">
                <a:solidFill>
                  <a:srgbClr val="003300"/>
                </a:solidFill>
              </a:rPr>
              <a:t>memiliki</a:t>
            </a:r>
            <a:r>
              <a:rPr lang="en-US" dirty="0" smtClean="0">
                <a:solidFill>
                  <a:srgbClr val="003300"/>
                </a:solidFill>
              </a:rPr>
              <a:t> </a:t>
            </a:r>
            <a:r>
              <a:rPr lang="en-US" dirty="0" err="1" smtClean="0">
                <a:solidFill>
                  <a:srgbClr val="003300"/>
                </a:solidFill>
              </a:rPr>
              <a:t>keilmuan</a:t>
            </a:r>
            <a:r>
              <a:rPr lang="en-US" dirty="0" smtClean="0">
                <a:solidFill>
                  <a:srgbClr val="003300"/>
                </a:solidFill>
              </a:rPr>
              <a:t> </a:t>
            </a:r>
            <a:r>
              <a:rPr lang="en-US" dirty="0" err="1" smtClean="0">
                <a:solidFill>
                  <a:srgbClr val="003300"/>
                </a:solidFill>
              </a:rPr>
              <a:t>yg</a:t>
            </a:r>
            <a:r>
              <a:rPr lang="en-US" dirty="0" smtClean="0">
                <a:solidFill>
                  <a:srgbClr val="003300"/>
                </a:solidFill>
              </a:rPr>
              <a:t> </a:t>
            </a:r>
            <a:r>
              <a:rPr lang="en-US" dirty="0" err="1" smtClean="0">
                <a:solidFill>
                  <a:srgbClr val="003300"/>
                </a:solidFill>
              </a:rPr>
              <a:t>luas</a:t>
            </a:r>
            <a:r>
              <a:rPr lang="en-US" dirty="0" smtClean="0">
                <a:solidFill>
                  <a:srgbClr val="003300"/>
                </a:solidFill>
              </a:rPr>
              <a:t> </a:t>
            </a:r>
            <a:r>
              <a:rPr lang="en-US" dirty="0" err="1" smtClean="0">
                <a:solidFill>
                  <a:srgbClr val="003300"/>
                </a:solidFill>
              </a:rPr>
              <a:t>sesuai</a:t>
            </a:r>
            <a:r>
              <a:rPr lang="en-US" dirty="0" smtClean="0">
                <a:solidFill>
                  <a:srgbClr val="003300"/>
                </a:solidFill>
              </a:rPr>
              <a:t> </a:t>
            </a:r>
            <a:r>
              <a:rPr lang="en-US" dirty="0" err="1" smtClean="0">
                <a:solidFill>
                  <a:srgbClr val="003300"/>
                </a:solidFill>
              </a:rPr>
              <a:t>bidang</a:t>
            </a:r>
            <a:r>
              <a:rPr lang="en-US" dirty="0" smtClean="0">
                <a:solidFill>
                  <a:srgbClr val="003300"/>
                </a:solidFill>
              </a:rPr>
              <a:t> </a:t>
            </a:r>
            <a:r>
              <a:rPr lang="en-US" dirty="0" err="1" smtClean="0">
                <a:solidFill>
                  <a:srgbClr val="003300"/>
                </a:solidFill>
              </a:rPr>
              <a:t>yg</a:t>
            </a:r>
            <a:r>
              <a:rPr lang="en-US" dirty="0" smtClean="0">
                <a:solidFill>
                  <a:srgbClr val="003300"/>
                </a:solidFill>
              </a:rPr>
              <a:t> </a:t>
            </a:r>
            <a:r>
              <a:rPr lang="en-US" dirty="0" err="1" smtClean="0">
                <a:solidFill>
                  <a:srgbClr val="003300"/>
                </a:solidFill>
              </a:rPr>
              <a:t>diajarkan</a:t>
            </a:r>
            <a:r>
              <a:rPr lang="en-US" dirty="0" smtClean="0">
                <a:solidFill>
                  <a:srgbClr val="003300"/>
                </a:solidFill>
              </a:rPr>
              <a:t>, </a:t>
            </a:r>
            <a:r>
              <a:rPr lang="en-US" dirty="0" err="1" smtClean="0">
                <a:solidFill>
                  <a:srgbClr val="003300"/>
                </a:solidFill>
              </a:rPr>
              <a:t>memiliki</a:t>
            </a:r>
            <a:r>
              <a:rPr lang="en-US" dirty="0" smtClean="0">
                <a:solidFill>
                  <a:srgbClr val="003300"/>
                </a:solidFill>
              </a:rPr>
              <a:t> </a:t>
            </a:r>
            <a:r>
              <a:rPr lang="en-US" dirty="0" err="1" smtClean="0">
                <a:solidFill>
                  <a:srgbClr val="003300"/>
                </a:solidFill>
              </a:rPr>
              <a:t>ketrampilan</a:t>
            </a:r>
            <a:r>
              <a:rPr lang="en-US" dirty="0" smtClean="0">
                <a:solidFill>
                  <a:srgbClr val="003300"/>
                </a:solidFill>
              </a:rPr>
              <a:t> </a:t>
            </a:r>
            <a:r>
              <a:rPr lang="en-US" dirty="0" err="1" smtClean="0">
                <a:solidFill>
                  <a:srgbClr val="003300"/>
                </a:solidFill>
              </a:rPr>
              <a:t>praktis</a:t>
            </a:r>
            <a:r>
              <a:rPr lang="en-US" dirty="0" smtClean="0">
                <a:solidFill>
                  <a:srgbClr val="003300"/>
                </a:solidFill>
              </a:rPr>
              <a:t> </a:t>
            </a:r>
            <a:r>
              <a:rPr lang="en-US" dirty="0" err="1" smtClean="0">
                <a:solidFill>
                  <a:srgbClr val="003300"/>
                </a:solidFill>
              </a:rPr>
              <a:t>dlm</a:t>
            </a:r>
            <a:r>
              <a:rPr lang="en-US" dirty="0" smtClean="0">
                <a:solidFill>
                  <a:srgbClr val="003300"/>
                </a:solidFill>
              </a:rPr>
              <a:t> </a:t>
            </a:r>
            <a:r>
              <a:rPr lang="en-US" dirty="0" err="1" smtClean="0">
                <a:solidFill>
                  <a:srgbClr val="003300"/>
                </a:solidFill>
              </a:rPr>
              <a:t>menjalankan</a:t>
            </a:r>
            <a:r>
              <a:rPr lang="en-US" dirty="0" smtClean="0">
                <a:solidFill>
                  <a:srgbClr val="003300"/>
                </a:solidFill>
              </a:rPr>
              <a:t> </a:t>
            </a:r>
            <a:r>
              <a:rPr lang="en-US" dirty="0" err="1" smtClean="0">
                <a:solidFill>
                  <a:srgbClr val="003300"/>
                </a:solidFill>
              </a:rPr>
              <a:t>tugas</a:t>
            </a:r>
            <a:r>
              <a:rPr lang="en-US" dirty="0" smtClean="0">
                <a:solidFill>
                  <a:srgbClr val="003300"/>
                </a:solidFill>
              </a:rPr>
              <a:t> </a:t>
            </a:r>
            <a:r>
              <a:rPr lang="en-US" dirty="0" err="1" smtClean="0">
                <a:solidFill>
                  <a:srgbClr val="003300"/>
                </a:solidFill>
              </a:rPr>
              <a:t>mengajar</a:t>
            </a:r>
            <a:endParaRPr lang="en-US" dirty="0" smtClean="0">
              <a:solidFill>
                <a:srgbClr val="003300"/>
              </a:solidFill>
            </a:endParaRPr>
          </a:p>
          <a:p>
            <a:pPr algn="just">
              <a:buNone/>
            </a:pPr>
            <a:r>
              <a:rPr lang="en-US" dirty="0" smtClean="0">
                <a:solidFill>
                  <a:srgbClr val="003300"/>
                </a:solidFill>
              </a:rPr>
              <a:t>4.Kompetensi </a:t>
            </a:r>
            <a:r>
              <a:rPr lang="en-US" dirty="0" err="1" smtClean="0">
                <a:solidFill>
                  <a:srgbClr val="003300"/>
                </a:solidFill>
              </a:rPr>
              <a:t>Sosial</a:t>
            </a:r>
            <a:r>
              <a:rPr lang="en-US" dirty="0" smtClean="0">
                <a:solidFill>
                  <a:srgbClr val="003300"/>
                </a:solidFill>
              </a:rPr>
              <a:t>; </a:t>
            </a:r>
            <a:r>
              <a:rPr lang="en-US" dirty="0" err="1" smtClean="0">
                <a:solidFill>
                  <a:srgbClr val="003300"/>
                </a:solidFill>
              </a:rPr>
              <a:t>kemampuan</a:t>
            </a:r>
            <a:r>
              <a:rPr lang="en-US" dirty="0" smtClean="0">
                <a:solidFill>
                  <a:srgbClr val="003300"/>
                </a:solidFill>
              </a:rPr>
              <a:t> guru </a:t>
            </a:r>
            <a:r>
              <a:rPr lang="en-US" dirty="0" err="1" smtClean="0">
                <a:solidFill>
                  <a:srgbClr val="003300"/>
                </a:solidFill>
              </a:rPr>
              <a:t>utk</a:t>
            </a:r>
            <a:r>
              <a:rPr lang="en-US" dirty="0" smtClean="0">
                <a:solidFill>
                  <a:srgbClr val="003300"/>
                </a:solidFill>
              </a:rPr>
              <a:t> </a:t>
            </a:r>
            <a:r>
              <a:rPr lang="en-US" dirty="0" err="1" smtClean="0">
                <a:solidFill>
                  <a:srgbClr val="003300"/>
                </a:solidFill>
              </a:rPr>
              <a:t>bergaul</a:t>
            </a:r>
            <a:r>
              <a:rPr lang="en-US" dirty="0" smtClean="0">
                <a:solidFill>
                  <a:srgbClr val="003300"/>
                </a:solidFill>
              </a:rPr>
              <a:t> </a:t>
            </a:r>
            <a:r>
              <a:rPr lang="en-US" dirty="0" err="1" smtClean="0">
                <a:solidFill>
                  <a:srgbClr val="003300"/>
                </a:solidFill>
              </a:rPr>
              <a:t>dgn</a:t>
            </a:r>
            <a:r>
              <a:rPr lang="en-US" dirty="0" smtClean="0">
                <a:solidFill>
                  <a:srgbClr val="003300"/>
                </a:solidFill>
              </a:rPr>
              <a:t> </a:t>
            </a:r>
            <a:r>
              <a:rPr lang="en-US" dirty="0" err="1" smtClean="0">
                <a:solidFill>
                  <a:srgbClr val="003300"/>
                </a:solidFill>
              </a:rPr>
              <a:t>anak</a:t>
            </a:r>
            <a:r>
              <a:rPr lang="en-US" dirty="0" smtClean="0">
                <a:solidFill>
                  <a:srgbClr val="003300"/>
                </a:solidFill>
              </a:rPr>
              <a:t> </a:t>
            </a:r>
            <a:r>
              <a:rPr lang="en-US" dirty="0" err="1" smtClean="0">
                <a:solidFill>
                  <a:srgbClr val="003300"/>
                </a:solidFill>
              </a:rPr>
              <a:t>didik</a:t>
            </a:r>
            <a:r>
              <a:rPr lang="en-US" dirty="0" smtClean="0">
                <a:solidFill>
                  <a:srgbClr val="003300"/>
                </a:solidFill>
              </a:rPr>
              <a:t>, </a:t>
            </a:r>
            <a:r>
              <a:rPr lang="en-US" dirty="0" err="1" smtClean="0">
                <a:solidFill>
                  <a:srgbClr val="003300"/>
                </a:solidFill>
              </a:rPr>
              <a:t>sesama</a:t>
            </a:r>
            <a:r>
              <a:rPr lang="en-US" dirty="0" smtClean="0">
                <a:solidFill>
                  <a:srgbClr val="003300"/>
                </a:solidFill>
              </a:rPr>
              <a:t> guru, </a:t>
            </a:r>
            <a:r>
              <a:rPr lang="en-US" dirty="0" err="1" smtClean="0">
                <a:solidFill>
                  <a:srgbClr val="003300"/>
                </a:solidFill>
              </a:rPr>
              <a:t>wali</a:t>
            </a:r>
            <a:r>
              <a:rPr lang="en-US" dirty="0" smtClean="0">
                <a:solidFill>
                  <a:srgbClr val="003300"/>
                </a:solidFill>
              </a:rPr>
              <a:t> </a:t>
            </a:r>
            <a:r>
              <a:rPr lang="en-US" dirty="0" err="1" smtClean="0">
                <a:solidFill>
                  <a:srgbClr val="003300"/>
                </a:solidFill>
              </a:rPr>
              <a:t>murid</a:t>
            </a:r>
            <a:r>
              <a:rPr lang="en-US" dirty="0" smtClean="0">
                <a:solidFill>
                  <a:srgbClr val="003300"/>
                </a:solidFill>
              </a:rPr>
              <a:t>, </a:t>
            </a:r>
            <a:r>
              <a:rPr lang="en-US" dirty="0" err="1" smtClean="0">
                <a:solidFill>
                  <a:srgbClr val="003300"/>
                </a:solidFill>
              </a:rPr>
              <a:t>masyarakat</a:t>
            </a:r>
            <a:r>
              <a:rPr lang="en-US" dirty="0" smtClean="0">
                <a:solidFill>
                  <a:srgbClr val="003300"/>
                </a:solidFill>
              </a:rPr>
              <a:t> </a:t>
            </a:r>
            <a:r>
              <a:rPr lang="en-US" dirty="0" err="1" smtClean="0">
                <a:solidFill>
                  <a:srgbClr val="003300"/>
                </a:solidFill>
              </a:rPr>
              <a:t>secara</a:t>
            </a:r>
            <a:r>
              <a:rPr lang="en-US" dirty="0" smtClean="0">
                <a:solidFill>
                  <a:srgbClr val="003300"/>
                </a:solidFill>
              </a:rPr>
              <a:t> </a:t>
            </a:r>
            <a:r>
              <a:rPr lang="en-US" dirty="0" err="1" smtClean="0">
                <a:solidFill>
                  <a:srgbClr val="003300"/>
                </a:solidFill>
              </a:rPr>
              <a:t>baik</a:t>
            </a:r>
            <a:r>
              <a:rPr lang="en-US" dirty="0" smtClean="0">
                <a:solidFill>
                  <a:srgbClr val="003300"/>
                </a:solidFill>
              </a:rPr>
              <a:t>.</a:t>
            </a:r>
            <a:endParaRPr lang="id-ID" dirty="0">
              <a:solidFill>
                <a:srgbClr val="0033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lt">
                                    <p:tmPct val="0"/>
                                  </p:iterate>
                                  <p:childTnLst>
                                    <p:set>
                                      <p:cBhvr>
                                        <p:cTn id="6" dur="1" fill="hold">
                                          <p:stCondLst>
                                            <p:cond delay="0"/>
                                          </p:stCondLst>
                                        </p:cTn>
                                        <p:tgtEl>
                                          <p:spTgt spid="1048643"/>
                                        </p:tgtEl>
                                        <p:attrNameLst>
                                          <p:attrName>style.visibility</p:attrName>
                                        </p:attrNameLst>
                                      </p:cBhvr>
                                      <p:to>
                                        <p:strVal val="visible"/>
                                      </p:to>
                                    </p:set>
                                    <p:animEffect transition="in" filter="dissolve">
                                      <p:cBhvr>
                                        <p:cTn id="7" dur="500"/>
                                        <p:tgtEl>
                                          <p:spTgt spid="1048643"/>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1048644">
                                            <p:txEl>
                                              <p:pRg st="0" end="0"/>
                                            </p:txEl>
                                          </p:spTgt>
                                        </p:tgtEl>
                                        <p:attrNameLst>
                                          <p:attrName>style.visibility</p:attrName>
                                        </p:attrNameLst>
                                      </p:cBhvr>
                                      <p:to>
                                        <p:strVal val="visible"/>
                                      </p:to>
                                    </p:set>
                                    <p:anim calcmode="lin" valueType="num">
                                      <p:cBhvr>
                                        <p:cTn id="12" dur="1000" fill="hold"/>
                                        <p:tgtEl>
                                          <p:spTgt spid="1048644">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1048644">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04864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1048644">
                                            <p:txEl>
                                              <p:pRg st="1" end="1"/>
                                            </p:txEl>
                                          </p:spTgt>
                                        </p:tgtEl>
                                        <p:attrNameLst>
                                          <p:attrName>style.visibility</p:attrName>
                                        </p:attrNameLst>
                                      </p:cBhvr>
                                      <p:to>
                                        <p:strVal val="visible"/>
                                      </p:to>
                                    </p:set>
                                    <p:anim calcmode="lin" valueType="num">
                                      <p:cBhvr>
                                        <p:cTn id="19" dur="1000" fill="hold"/>
                                        <p:tgtEl>
                                          <p:spTgt spid="1048644">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1048644">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048644">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1048644">
                                            <p:txEl>
                                              <p:pRg st="2" end="2"/>
                                            </p:txEl>
                                          </p:spTgt>
                                        </p:tgtEl>
                                        <p:attrNameLst>
                                          <p:attrName>style.visibility</p:attrName>
                                        </p:attrNameLst>
                                      </p:cBhvr>
                                      <p:to>
                                        <p:strVal val="visible"/>
                                      </p:to>
                                    </p:set>
                                    <p:anim calcmode="lin" valueType="num">
                                      <p:cBhvr>
                                        <p:cTn id="26" dur="1000" fill="hold"/>
                                        <p:tgtEl>
                                          <p:spTgt spid="1048644">
                                            <p:txEl>
                                              <p:pRg st="2" end="2"/>
                                            </p:txEl>
                                          </p:spTgt>
                                        </p:tgtEl>
                                        <p:attrNameLst>
                                          <p:attrName>ppt_w</p:attrName>
                                        </p:attrNameLst>
                                      </p:cBhvr>
                                      <p:tavLst>
                                        <p:tav tm="0">
                                          <p:val>
                                            <p:strVal val="#ppt_w*0.70"/>
                                          </p:val>
                                        </p:tav>
                                        <p:tav tm="100000">
                                          <p:val>
                                            <p:strVal val="#ppt_w"/>
                                          </p:val>
                                        </p:tav>
                                      </p:tavLst>
                                    </p:anim>
                                    <p:anim calcmode="lin" valueType="num">
                                      <p:cBhvr>
                                        <p:cTn id="27" dur="1000" fill="hold"/>
                                        <p:tgtEl>
                                          <p:spTgt spid="1048644">
                                            <p:txEl>
                                              <p:pRg st="2" end="2"/>
                                            </p:txEl>
                                          </p:spTgt>
                                        </p:tgtEl>
                                        <p:attrNameLst>
                                          <p:attrName>ppt_h</p:attrName>
                                        </p:attrNameLst>
                                      </p:cBhvr>
                                      <p:tavLst>
                                        <p:tav tm="0">
                                          <p:val>
                                            <p:strVal val="#ppt_h"/>
                                          </p:val>
                                        </p:tav>
                                        <p:tav tm="100000">
                                          <p:val>
                                            <p:strVal val="#ppt_h"/>
                                          </p:val>
                                        </p:tav>
                                      </p:tavLst>
                                    </p:anim>
                                    <p:animEffect transition="in" filter="fade">
                                      <p:cBhvr>
                                        <p:cTn id="28" dur="1000"/>
                                        <p:tgtEl>
                                          <p:spTgt spid="104864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048644">
                                            <p:txEl>
                                              <p:pRg st="3" end="3"/>
                                            </p:txEl>
                                          </p:spTgt>
                                        </p:tgtEl>
                                        <p:attrNameLst>
                                          <p:attrName>style.visibility</p:attrName>
                                        </p:attrNameLst>
                                      </p:cBhvr>
                                      <p:to>
                                        <p:strVal val="visible"/>
                                      </p:to>
                                    </p:set>
                                    <p:anim calcmode="lin" valueType="num">
                                      <p:cBhvr>
                                        <p:cTn id="33" dur="1000" fill="hold"/>
                                        <p:tgtEl>
                                          <p:spTgt spid="1048644">
                                            <p:txEl>
                                              <p:pRg st="3" end="3"/>
                                            </p:txEl>
                                          </p:spTgt>
                                        </p:tgtEl>
                                        <p:attrNameLst>
                                          <p:attrName>ppt_w</p:attrName>
                                        </p:attrNameLst>
                                      </p:cBhvr>
                                      <p:tavLst>
                                        <p:tav tm="0">
                                          <p:val>
                                            <p:strVal val="#ppt_w*0.70"/>
                                          </p:val>
                                        </p:tav>
                                        <p:tav tm="100000">
                                          <p:val>
                                            <p:strVal val="#ppt_w"/>
                                          </p:val>
                                        </p:tav>
                                      </p:tavLst>
                                    </p:anim>
                                    <p:anim calcmode="lin" valueType="num">
                                      <p:cBhvr>
                                        <p:cTn id="34" dur="1000" fill="hold"/>
                                        <p:tgtEl>
                                          <p:spTgt spid="1048644">
                                            <p:txEl>
                                              <p:pRg st="3" end="3"/>
                                            </p:txEl>
                                          </p:spTgt>
                                        </p:tgtEl>
                                        <p:attrNameLst>
                                          <p:attrName>ppt_h</p:attrName>
                                        </p:attrNameLst>
                                      </p:cBhvr>
                                      <p:tavLst>
                                        <p:tav tm="0">
                                          <p:val>
                                            <p:strVal val="#ppt_h"/>
                                          </p:val>
                                        </p:tav>
                                        <p:tav tm="100000">
                                          <p:val>
                                            <p:strVal val="#ppt_h"/>
                                          </p:val>
                                        </p:tav>
                                      </p:tavLst>
                                    </p:anim>
                                    <p:animEffect transition="in" filter="fade">
                                      <p:cBhvr>
                                        <p:cTn id="35" dur="1000"/>
                                        <p:tgtEl>
                                          <p:spTgt spid="1048644">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1048644">
                                            <p:txEl>
                                              <p:pRg st="4" end="4"/>
                                            </p:txEl>
                                          </p:spTgt>
                                        </p:tgtEl>
                                        <p:attrNameLst>
                                          <p:attrName>style.visibility</p:attrName>
                                        </p:attrNameLst>
                                      </p:cBhvr>
                                      <p:to>
                                        <p:strVal val="visible"/>
                                      </p:to>
                                    </p:set>
                                    <p:anim calcmode="lin" valueType="num">
                                      <p:cBhvr>
                                        <p:cTn id="40" dur="1000" fill="hold"/>
                                        <p:tgtEl>
                                          <p:spTgt spid="1048644">
                                            <p:txEl>
                                              <p:pRg st="4" end="4"/>
                                            </p:txEl>
                                          </p:spTgt>
                                        </p:tgtEl>
                                        <p:attrNameLst>
                                          <p:attrName>ppt_w</p:attrName>
                                        </p:attrNameLst>
                                      </p:cBhvr>
                                      <p:tavLst>
                                        <p:tav tm="0">
                                          <p:val>
                                            <p:strVal val="#ppt_w*0.70"/>
                                          </p:val>
                                        </p:tav>
                                        <p:tav tm="100000">
                                          <p:val>
                                            <p:strVal val="#ppt_w"/>
                                          </p:val>
                                        </p:tav>
                                      </p:tavLst>
                                    </p:anim>
                                    <p:anim calcmode="lin" valueType="num">
                                      <p:cBhvr>
                                        <p:cTn id="41" dur="1000" fill="hold"/>
                                        <p:tgtEl>
                                          <p:spTgt spid="1048644">
                                            <p:txEl>
                                              <p:pRg st="4" end="4"/>
                                            </p:txEl>
                                          </p:spTgt>
                                        </p:tgtEl>
                                        <p:attrNameLst>
                                          <p:attrName>ppt_h</p:attrName>
                                        </p:attrNameLst>
                                      </p:cBhvr>
                                      <p:tavLst>
                                        <p:tav tm="0">
                                          <p:val>
                                            <p:strVal val="#ppt_h"/>
                                          </p:val>
                                        </p:tav>
                                        <p:tav tm="100000">
                                          <p:val>
                                            <p:strVal val="#ppt_h"/>
                                          </p:val>
                                        </p:tav>
                                      </p:tavLst>
                                    </p:anim>
                                    <p:animEffect transition="in" filter="fade">
                                      <p:cBhvr>
                                        <p:cTn id="42" dur="1000"/>
                                        <p:tgtEl>
                                          <p:spTgt spid="104864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1" presetClass="entr" presetSubtype="0" fill="hold" grpId="1" nodeType="clickEffect">
                                  <p:stCondLst>
                                    <p:cond delay="0"/>
                                  </p:stCondLst>
                                  <p:iterate type="lt">
                                    <p:tmPct val="10000"/>
                                  </p:iterate>
                                  <p:childTnLst>
                                    <p:set>
                                      <p:cBhvr>
                                        <p:cTn id="46" dur="1" fill="hold">
                                          <p:stCondLst>
                                            <p:cond delay="0"/>
                                          </p:stCondLst>
                                        </p:cTn>
                                        <p:tgtEl>
                                          <p:spTgt spid="1048643"/>
                                        </p:tgtEl>
                                        <p:attrNameLst>
                                          <p:attrName>style.visibility</p:attrName>
                                        </p:attrNameLst>
                                      </p:cBhvr>
                                      <p:to>
                                        <p:strVal val="visible"/>
                                      </p:to>
                                    </p:set>
                                    <p:anim calcmode="lin" valueType="num">
                                      <p:cBhvr>
                                        <p:cTn id="47" dur="500" fill="hold"/>
                                        <p:tgtEl>
                                          <p:spTgt spid="1048643"/>
                                        </p:tgtEl>
                                        <p:attrNameLst>
                                          <p:attrName>ppt_x</p:attrName>
                                        </p:attrNameLst>
                                      </p:cBhvr>
                                      <p:tavLst>
                                        <p:tav tm="0">
                                          <p:val>
                                            <p:strVal val="#ppt_x"/>
                                          </p:val>
                                        </p:tav>
                                        <p:tav tm="50000">
                                          <p:val>
                                            <p:strVal val="#ppt_x+.1"/>
                                          </p:val>
                                        </p:tav>
                                        <p:tav tm="100000">
                                          <p:val>
                                            <p:strVal val="#ppt_x"/>
                                          </p:val>
                                        </p:tav>
                                      </p:tavLst>
                                    </p:anim>
                                    <p:anim calcmode="lin" valueType="num">
                                      <p:cBhvr>
                                        <p:cTn id="48" dur="500" fill="hold"/>
                                        <p:tgtEl>
                                          <p:spTgt spid="1048643"/>
                                        </p:tgtEl>
                                        <p:attrNameLst>
                                          <p:attrName>ppt_y</p:attrName>
                                        </p:attrNameLst>
                                      </p:cBhvr>
                                      <p:tavLst>
                                        <p:tav tm="0">
                                          <p:val>
                                            <p:strVal val="#ppt_y"/>
                                          </p:val>
                                        </p:tav>
                                        <p:tav tm="100000">
                                          <p:val>
                                            <p:strVal val="#ppt_y"/>
                                          </p:val>
                                        </p:tav>
                                      </p:tavLst>
                                    </p:anim>
                                    <p:anim calcmode="lin" valueType="num">
                                      <p:cBhvr>
                                        <p:cTn id="49" dur="500" fill="hold"/>
                                        <p:tgtEl>
                                          <p:spTgt spid="1048643"/>
                                        </p:tgtEl>
                                        <p:attrNameLst>
                                          <p:attrName>ppt_h</p:attrName>
                                        </p:attrNameLst>
                                      </p:cBhvr>
                                      <p:tavLst>
                                        <p:tav tm="0">
                                          <p:val>
                                            <p:strVal val="#ppt_h/10"/>
                                          </p:val>
                                        </p:tav>
                                        <p:tav tm="50000">
                                          <p:val>
                                            <p:strVal val="#ppt_h+.01"/>
                                          </p:val>
                                        </p:tav>
                                        <p:tav tm="100000">
                                          <p:val>
                                            <p:strVal val="#ppt_h"/>
                                          </p:val>
                                        </p:tav>
                                      </p:tavLst>
                                    </p:anim>
                                    <p:anim calcmode="lin" valueType="num">
                                      <p:cBhvr>
                                        <p:cTn id="50" dur="500" fill="hold"/>
                                        <p:tgtEl>
                                          <p:spTgt spid="1048643"/>
                                        </p:tgtEl>
                                        <p:attrNameLst>
                                          <p:attrName>ppt_w</p:attrName>
                                        </p:attrNameLst>
                                      </p:cBhvr>
                                      <p:tavLst>
                                        <p:tav tm="0">
                                          <p:val>
                                            <p:strVal val="#ppt_w/10"/>
                                          </p:val>
                                        </p:tav>
                                        <p:tav tm="50000">
                                          <p:val>
                                            <p:strVal val="#ppt_w+.01"/>
                                          </p:val>
                                        </p:tav>
                                        <p:tav tm="100000">
                                          <p:val>
                                            <p:strVal val="#ppt_w"/>
                                          </p:val>
                                        </p:tav>
                                      </p:tavLst>
                                    </p:anim>
                                    <p:animEffect transition="in" filter="fade">
                                      <p:cBhvr>
                                        <p:cTn id="51" dur="500" tmFilter="0,0; .5, 1; 1, 1"/>
                                        <p:tgtEl>
                                          <p:spTgt spid="1048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3" grpId="0"/>
      <p:bldP spid="1048643" grpId="1"/>
      <p:bldP spid="104864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Title 1"/>
          <p:cNvSpPr>
            <a:spLocks noGrp="1"/>
          </p:cNvSpPr>
          <p:nvPr>
            <p:ph type="title"/>
          </p:nvPr>
        </p:nvSpPr>
        <p:spPr/>
        <p:txBody>
          <a:bodyPr>
            <a:normAutofit fontScale="90000"/>
          </a:bodyPr>
          <a:lstStyle/>
          <a:p>
            <a:pPr algn="r"/>
            <a:r>
              <a:rPr lang="id-ID" dirty="0" smtClean="0">
                <a:solidFill>
                  <a:srgbClr val="FF0000"/>
                </a:solidFill>
              </a:rPr>
              <a:t>ADA 3 TAHAP PENEGELOLAAN PEMBELAJARAN</a:t>
            </a:r>
            <a:endParaRPr lang="id-ID" dirty="0">
              <a:solidFill>
                <a:srgbClr val="FF0000"/>
              </a:solidFill>
            </a:endParaRPr>
          </a:p>
        </p:txBody>
      </p:sp>
      <p:sp>
        <p:nvSpPr>
          <p:cNvPr id="1048597" name="Content Placeholder 2"/>
          <p:cNvSpPr>
            <a:spLocks noGrp="1"/>
          </p:cNvSpPr>
          <p:nvPr>
            <p:ph idx="1"/>
          </p:nvPr>
        </p:nvSpPr>
        <p:spPr/>
        <p:txBody>
          <a:bodyPr/>
          <a:lstStyle/>
          <a:p>
            <a:pPr marL="514350" indent="-514350">
              <a:buNone/>
            </a:pPr>
            <a:r>
              <a:rPr lang="id-ID" sz="3200" dirty="0" smtClean="0">
                <a:solidFill>
                  <a:srgbClr val="0000FF"/>
                </a:solidFill>
              </a:rPr>
              <a:t>1. PERENCANAAN;</a:t>
            </a:r>
            <a:r>
              <a:rPr lang="ar-SA" sz="3200" dirty="0" smtClean="0">
                <a:solidFill>
                  <a:srgbClr val="0000FF"/>
                </a:solidFill>
              </a:rPr>
              <a:t> </a:t>
            </a:r>
            <a:r>
              <a:rPr lang="id-ID" sz="3200" dirty="0" smtClean="0">
                <a:solidFill>
                  <a:srgbClr val="0000FF"/>
                </a:solidFill>
              </a:rPr>
              <a:t>  </a:t>
            </a:r>
          </a:p>
          <a:p>
            <a:pPr marL="514350" indent="-514350">
              <a:buNone/>
            </a:pPr>
            <a:r>
              <a:rPr lang="id-ID" sz="3200" dirty="0" smtClean="0">
                <a:solidFill>
                  <a:srgbClr val="0000FF"/>
                </a:solidFill>
              </a:rPr>
              <a:t>2. PELAKSANAAN;</a:t>
            </a:r>
          </a:p>
          <a:p>
            <a:pPr marL="514350" indent="-514350">
              <a:buNone/>
            </a:pPr>
            <a:r>
              <a:rPr lang="id-ID" sz="3200" dirty="0" smtClean="0">
                <a:solidFill>
                  <a:srgbClr val="0000FF"/>
                </a:solidFill>
              </a:rPr>
              <a:t>3. PENILAIAN;</a:t>
            </a:r>
          </a:p>
          <a:p>
            <a:pPr marL="514350" indent="-514350">
              <a:buNone/>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048596"/>
                                        </p:tgtEl>
                                        <p:attrNameLst>
                                          <p:attrName>style.visibility</p:attrName>
                                        </p:attrNameLst>
                                      </p:cBhvr>
                                      <p:to>
                                        <p:strVal val="visible"/>
                                      </p:to>
                                    </p:set>
                                    <p:anim calcmode="lin" valueType="num">
                                      <p:cBhvr additive="base">
                                        <p:cTn id="7" dur="5000" fill="hold"/>
                                        <p:tgtEl>
                                          <p:spTgt spid="1048596"/>
                                        </p:tgtEl>
                                        <p:attrNameLst>
                                          <p:attrName>ppt_x</p:attrName>
                                        </p:attrNameLst>
                                      </p:cBhvr>
                                      <p:tavLst>
                                        <p:tav tm="0">
                                          <p:val>
                                            <p:strVal val="#ppt_x"/>
                                          </p:val>
                                        </p:tav>
                                        <p:tav tm="100000">
                                          <p:val>
                                            <p:strVal val="#ppt_x"/>
                                          </p:val>
                                        </p:tav>
                                      </p:tavLst>
                                    </p:anim>
                                    <p:anim calcmode="lin" valueType="num">
                                      <p:cBhvr additive="base">
                                        <p:cTn id="8" dur="5000" fill="hold"/>
                                        <p:tgtEl>
                                          <p:spTgt spid="104859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48597">
                                            <p:txEl>
                                              <p:pRg st="0" end="0"/>
                                            </p:txEl>
                                          </p:spTgt>
                                        </p:tgtEl>
                                        <p:attrNameLst>
                                          <p:attrName>style.visibility</p:attrName>
                                        </p:attrNameLst>
                                      </p:cBhvr>
                                      <p:to>
                                        <p:strVal val="visible"/>
                                      </p:to>
                                    </p:set>
                                    <p:animEffect transition="in" filter="fade">
                                      <p:cBhvr>
                                        <p:cTn id="13" dur="2000"/>
                                        <p:tgtEl>
                                          <p:spTgt spid="104859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048597">
                                            <p:txEl>
                                              <p:pRg st="1" end="1"/>
                                            </p:txEl>
                                          </p:spTgt>
                                        </p:tgtEl>
                                        <p:attrNameLst>
                                          <p:attrName>style.visibility</p:attrName>
                                        </p:attrNameLst>
                                      </p:cBhvr>
                                      <p:to>
                                        <p:strVal val="visible"/>
                                      </p:to>
                                    </p:set>
                                    <p:animEffect transition="in" filter="fade">
                                      <p:cBhvr>
                                        <p:cTn id="18" dur="2000"/>
                                        <p:tgtEl>
                                          <p:spTgt spid="104859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48597">
                                            <p:txEl>
                                              <p:pRg st="2" end="2"/>
                                            </p:txEl>
                                          </p:spTgt>
                                        </p:tgtEl>
                                        <p:attrNameLst>
                                          <p:attrName>style.visibility</p:attrName>
                                        </p:attrNameLst>
                                      </p:cBhvr>
                                      <p:to>
                                        <p:strVal val="visible"/>
                                      </p:to>
                                    </p:set>
                                    <p:animEffect transition="in" filter="fade">
                                      <p:cBhvr>
                                        <p:cTn id="23" dur="2000"/>
                                        <p:tgtEl>
                                          <p:spTgt spid="104859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6" grpId="0"/>
      <p:bldP spid="104859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a:spLocks noGrp="1"/>
          </p:cNvSpPr>
          <p:nvPr>
            <p:ph type="title"/>
          </p:nvPr>
        </p:nvSpPr>
        <p:spPr>
          <a:xfrm>
            <a:off x="928662" y="214290"/>
            <a:ext cx="6767538" cy="500066"/>
          </a:xfrm>
        </p:spPr>
        <p:txBody>
          <a:bodyPr>
            <a:normAutofit/>
          </a:bodyPr>
          <a:lstStyle/>
          <a:p>
            <a:pPr algn="ctr"/>
            <a:r>
              <a:rPr lang="en-US" sz="2800" dirty="0" err="1" smtClean="0">
                <a:solidFill>
                  <a:srgbClr val="FF0000"/>
                </a:solidFill>
              </a:rPr>
              <a:t>Ada</a:t>
            </a:r>
            <a:r>
              <a:rPr lang="en-US" sz="2800" dirty="0" smtClean="0">
                <a:solidFill>
                  <a:srgbClr val="FF0000"/>
                </a:solidFill>
              </a:rPr>
              <a:t> 10 </a:t>
            </a:r>
            <a:r>
              <a:rPr lang="en-US" sz="2800" dirty="0" err="1" smtClean="0">
                <a:solidFill>
                  <a:srgbClr val="FF0000"/>
                </a:solidFill>
              </a:rPr>
              <a:t>Ketrampilan</a:t>
            </a:r>
            <a:r>
              <a:rPr lang="en-US" sz="2800" dirty="0" smtClean="0">
                <a:solidFill>
                  <a:srgbClr val="FF0000"/>
                </a:solidFill>
              </a:rPr>
              <a:t> </a:t>
            </a:r>
            <a:r>
              <a:rPr lang="en-US" sz="2800" dirty="0" err="1" smtClean="0">
                <a:solidFill>
                  <a:srgbClr val="FF0000"/>
                </a:solidFill>
              </a:rPr>
              <a:t>dasar</a:t>
            </a:r>
            <a:r>
              <a:rPr lang="en-US" sz="2800" dirty="0" smtClean="0">
                <a:solidFill>
                  <a:srgbClr val="FF0000"/>
                </a:solidFill>
              </a:rPr>
              <a:t> </a:t>
            </a:r>
            <a:r>
              <a:rPr lang="en-US" sz="2800" dirty="0" err="1" smtClean="0">
                <a:solidFill>
                  <a:srgbClr val="FF0000"/>
                </a:solidFill>
              </a:rPr>
              <a:t>mengajar</a:t>
            </a:r>
            <a:endParaRPr lang="id-ID" sz="2800" dirty="0">
              <a:solidFill>
                <a:srgbClr val="FF0000"/>
              </a:solidFill>
            </a:endParaRPr>
          </a:p>
        </p:txBody>
      </p:sp>
      <p:sp>
        <p:nvSpPr>
          <p:cNvPr id="1048646" name="Content Placeholder 2"/>
          <p:cNvSpPr>
            <a:spLocks noGrp="1"/>
          </p:cNvSpPr>
          <p:nvPr>
            <p:ph idx="1"/>
          </p:nvPr>
        </p:nvSpPr>
        <p:spPr>
          <a:xfrm>
            <a:off x="457200" y="1214422"/>
            <a:ext cx="7615262" cy="5241314"/>
          </a:xfrm>
        </p:spPr>
        <p:txBody>
          <a:bodyPr/>
          <a:lstStyle/>
          <a:p>
            <a:pPr marL="269875" indent="-269875">
              <a:buNone/>
            </a:pPr>
            <a:r>
              <a:rPr lang="en-US" dirty="0" smtClean="0"/>
              <a:t>1. </a:t>
            </a:r>
            <a:r>
              <a:rPr lang="en-US" dirty="0" err="1" smtClean="0"/>
              <a:t>Keterampilan</a:t>
            </a:r>
            <a:r>
              <a:rPr lang="en-US" dirty="0" smtClean="0"/>
              <a:t> </a:t>
            </a:r>
            <a:r>
              <a:rPr lang="en-US" dirty="0" err="1" smtClean="0"/>
              <a:t>membuka</a:t>
            </a:r>
            <a:r>
              <a:rPr lang="en-US" dirty="0" smtClean="0"/>
              <a:t> </a:t>
            </a:r>
            <a:r>
              <a:rPr lang="en-US" dirty="0" err="1" smtClean="0"/>
              <a:t>pelajaran</a:t>
            </a:r>
            <a:endParaRPr lang="en-US" dirty="0" smtClean="0"/>
          </a:p>
          <a:p>
            <a:pPr marL="269875" indent="-269875">
              <a:buNone/>
            </a:pPr>
            <a:r>
              <a:rPr lang="en-US" dirty="0" smtClean="0"/>
              <a:t>2. </a:t>
            </a:r>
            <a:r>
              <a:rPr lang="en-US" dirty="0" err="1" smtClean="0"/>
              <a:t>Keterampilan</a:t>
            </a:r>
            <a:r>
              <a:rPr lang="en-US" dirty="0" smtClean="0"/>
              <a:t> </a:t>
            </a:r>
            <a:r>
              <a:rPr lang="en-US" dirty="0" err="1" smtClean="0"/>
              <a:t>menjelaskan</a:t>
            </a:r>
            <a:r>
              <a:rPr lang="en-US" dirty="0" smtClean="0"/>
              <a:t> </a:t>
            </a:r>
            <a:r>
              <a:rPr lang="en-US" dirty="0" err="1" smtClean="0"/>
              <a:t>meteri</a:t>
            </a:r>
            <a:endParaRPr lang="en-US" dirty="0" smtClean="0"/>
          </a:p>
          <a:p>
            <a:pPr marL="269875" indent="-269875">
              <a:buNone/>
            </a:pPr>
            <a:r>
              <a:rPr lang="en-US" dirty="0" smtClean="0"/>
              <a:t>3. </a:t>
            </a:r>
            <a:r>
              <a:rPr lang="en-US" dirty="0" err="1" smtClean="0"/>
              <a:t>Keterampilan</a:t>
            </a:r>
            <a:r>
              <a:rPr lang="en-US" dirty="0" smtClean="0"/>
              <a:t> </a:t>
            </a:r>
            <a:r>
              <a:rPr lang="en-US" dirty="0" err="1" smtClean="0"/>
              <a:t>bertanya</a:t>
            </a:r>
            <a:endParaRPr lang="en-US" dirty="0" smtClean="0"/>
          </a:p>
          <a:p>
            <a:pPr marL="269875" indent="-269875">
              <a:buNone/>
            </a:pPr>
            <a:r>
              <a:rPr lang="en-US" dirty="0" smtClean="0"/>
              <a:t>4. </a:t>
            </a:r>
            <a:r>
              <a:rPr lang="en-US" dirty="0" err="1" smtClean="0"/>
              <a:t>Keterampilan</a:t>
            </a:r>
            <a:r>
              <a:rPr lang="en-US" dirty="0" smtClean="0"/>
              <a:t> </a:t>
            </a:r>
            <a:r>
              <a:rPr lang="en-US" dirty="0" err="1" smtClean="0"/>
              <a:t>memberikan</a:t>
            </a:r>
            <a:r>
              <a:rPr lang="en-US" dirty="0" smtClean="0"/>
              <a:t> </a:t>
            </a:r>
            <a:r>
              <a:rPr lang="en-US" dirty="0" err="1" smtClean="0"/>
              <a:t>penguatan</a:t>
            </a:r>
            <a:endParaRPr lang="en-US" dirty="0" smtClean="0"/>
          </a:p>
          <a:p>
            <a:pPr marL="269875" indent="-269875">
              <a:buNone/>
            </a:pPr>
            <a:r>
              <a:rPr lang="en-US" dirty="0" smtClean="0"/>
              <a:t>5. </a:t>
            </a:r>
            <a:r>
              <a:rPr lang="en-US" dirty="0" err="1" smtClean="0"/>
              <a:t>Keterampilan</a:t>
            </a:r>
            <a:r>
              <a:rPr lang="en-US" dirty="0" smtClean="0"/>
              <a:t> </a:t>
            </a:r>
            <a:r>
              <a:rPr lang="en-US" dirty="0" err="1" smtClean="0"/>
              <a:t>mengadakan</a:t>
            </a:r>
            <a:r>
              <a:rPr lang="en-US" dirty="0" smtClean="0"/>
              <a:t> </a:t>
            </a:r>
            <a:r>
              <a:rPr lang="en-US" dirty="0" err="1" smtClean="0"/>
              <a:t>variasi</a:t>
            </a:r>
            <a:r>
              <a:rPr lang="en-US" dirty="0" smtClean="0"/>
              <a:t> </a:t>
            </a:r>
            <a:r>
              <a:rPr lang="en-US" dirty="0" err="1" smtClean="0"/>
              <a:t>mengajar</a:t>
            </a:r>
            <a:endParaRPr lang="en-US" dirty="0" smtClean="0"/>
          </a:p>
          <a:p>
            <a:pPr marL="269875" indent="-269875">
              <a:buNone/>
            </a:pPr>
            <a:r>
              <a:rPr lang="en-US" dirty="0" smtClean="0">
                <a:solidFill>
                  <a:srgbClr val="003300"/>
                </a:solidFill>
              </a:rPr>
              <a:t>6. </a:t>
            </a:r>
            <a:r>
              <a:rPr lang="en-US" dirty="0" err="1" smtClean="0">
                <a:solidFill>
                  <a:srgbClr val="003300"/>
                </a:solidFill>
              </a:rPr>
              <a:t>Keterampilan</a:t>
            </a:r>
            <a:r>
              <a:rPr lang="en-US" dirty="0" smtClean="0">
                <a:solidFill>
                  <a:srgbClr val="003300"/>
                </a:solidFill>
              </a:rPr>
              <a:t> </a:t>
            </a:r>
            <a:r>
              <a:rPr lang="en-US" dirty="0" err="1" smtClean="0">
                <a:solidFill>
                  <a:srgbClr val="003300"/>
                </a:solidFill>
              </a:rPr>
              <a:t>membimbing</a:t>
            </a:r>
            <a:r>
              <a:rPr lang="en-US" dirty="0" smtClean="0">
                <a:solidFill>
                  <a:srgbClr val="003300"/>
                </a:solidFill>
              </a:rPr>
              <a:t> </a:t>
            </a:r>
            <a:r>
              <a:rPr lang="en-US" dirty="0" err="1" smtClean="0">
                <a:solidFill>
                  <a:srgbClr val="003300"/>
                </a:solidFill>
              </a:rPr>
              <a:t>diskusi</a:t>
            </a:r>
            <a:r>
              <a:rPr lang="en-US" dirty="0" smtClean="0">
                <a:solidFill>
                  <a:srgbClr val="003300"/>
                </a:solidFill>
              </a:rPr>
              <a:t> </a:t>
            </a:r>
            <a:r>
              <a:rPr lang="en-US" dirty="0" err="1" smtClean="0">
                <a:solidFill>
                  <a:srgbClr val="003300"/>
                </a:solidFill>
              </a:rPr>
              <a:t>kelompok</a:t>
            </a:r>
            <a:endParaRPr lang="en-US" dirty="0" smtClean="0">
              <a:solidFill>
                <a:srgbClr val="003300"/>
              </a:solidFill>
            </a:endParaRPr>
          </a:p>
          <a:p>
            <a:pPr marL="360363" indent="-360363">
              <a:buNone/>
            </a:pPr>
            <a:r>
              <a:rPr lang="en-US" dirty="0" smtClean="0">
                <a:solidFill>
                  <a:srgbClr val="003300"/>
                </a:solidFill>
              </a:rPr>
              <a:t>7. </a:t>
            </a:r>
            <a:r>
              <a:rPr lang="en-US" dirty="0" err="1" smtClean="0">
                <a:solidFill>
                  <a:srgbClr val="003300"/>
                </a:solidFill>
              </a:rPr>
              <a:t>Keterampilan</a:t>
            </a:r>
            <a:r>
              <a:rPr lang="en-US" dirty="0" smtClean="0">
                <a:solidFill>
                  <a:srgbClr val="003300"/>
                </a:solidFill>
              </a:rPr>
              <a:t> </a:t>
            </a:r>
            <a:r>
              <a:rPr lang="en-US" dirty="0" err="1" smtClean="0">
                <a:solidFill>
                  <a:srgbClr val="003300"/>
                </a:solidFill>
              </a:rPr>
              <a:t>megajar</a:t>
            </a:r>
            <a:r>
              <a:rPr lang="en-US" dirty="0" smtClean="0">
                <a:solidFill>
                  <a:srgbClr val="003300"/>
                </a:solidFill>
              </a:rPr>
              <a:t> </a:t>
            </a:r>
            <a:r>
              <a:rPr lang="en-US" dirty="0" err="1" smtClean="0">
                <a:solidFill>
                  <a:srgbClr val="003300"/>
                </a:solidFill>
              </a:rPr>
              <a:t>kelompok</a:t>
            </a:r>
            <a:r>
              <a:rPr lang="en-US" dirty="0" smtClean="0">
                <a:solidFill>
                  <a:srgbClr val="003300"/>
                </a:solidFill>
              </a:rPr>
              <a:t> </a:t>
            </a:r>
            <a:r>
              <a:rPr lang="en-US" dirty="0" err="1" smtClean="0">
                <a:solidFill>
                  <a:srgbClr val="003300"/>
                </a:solidFill>
              </a:rPr>
              <a:t>kecil</a:t>
            </a:r>
            <a:r>
              <a:rPr lang="en-US" dirty="0" smtClean="0">
                <a:solidFill>
                  <a:srgbClr val="003300"/>
                </a:solidFill>
              </a:rPr>
              <a:t> </a:t>
            </a:r>
            <a:r>
              <a:rPr lang="en-US" dirty="0" err="1" smtClean="0">
                <a:solidFill>
                  <a:srgbClr val="003300"/>
                </a:solidFill>
              </a:rPr>
              <a:t>dan</a:t>
            </a:r>
            <a:r>
              <a:rPr lang="en-US" dirty="0" smtClean="0">
                <a:solidFill>
                  <a:srgbClr val="003300"/>
                </a:solidFill>
              </a:rPr>
              <a:t> </a:t>
            </a:r>
            <a:r>
              <a:rPr lang="en-US" dirty="0" err="1" smtClean="0">
                <a:solidFill>
                  <a:srgbClr val="003300"/>
                </a:solidFill>
              </a:rPr>
              <a:t>perorangan</a:t>
            </a:r>
            <a:endParaRPr lang="en-US" dirty="0" smtClean="0">
              <a:solidFill>
                <a:srgbClr val="003300"/>
              </a:solidFill>
            </a:endParaRPr>
          </a:p>
          <a:p>
            <a:pPr marL="269875" indent="-269875">
              <a:buNone/>
            </a:pPr>
            <a:r>
              <a:rPr lang="en-US" dirty="0" smtClean="0">
                <a:solidFill>
                  <a:srgbClr val="003300"/>
                </a:solidFill>
              </a:rPr>
              <a:t>8. </a:t>
            </a:r>
            <a:r>
              <a:rPr lang="en-US" dirty="0" err="1" smtClean="0">
                <a:solidFill>
                  <a:srgbClr val="003300"/>
                </a:solidFill>
              </a:rPr>
              <a:t>Keterampilan</a:t>
            </a:r>
            <a:r>
              <a:rPr lang="en-US" dirty="0" smtClean="0">
                <a:solidFill>
                  <a:srgbClr val="003300"/>
                </a:solidFill>
              </a:rPr>
              <a:t> </a:t>
            </a:r>
            <a:r>
              <a:rPr lang="en-US" dirty="0" err="1" smtClean="0">
                <a:solidFill>
                  <a:srgbClr val="003300"/>
                </a:solidFill>
              </a:rPr>
              <a:t>mengelola</a:t>
            </a:r>
            <a:r>
              <a:rPr lang="en-US" dirty="0" smtClean="0">
                <a:solidFill>
                  <a:srgbClr val="003300"/>
                </a:solidFill>
              </a:rPr>
              <a:t> </a:t>
            </a:r>
            <a:r>
              <a:rPr lang="en-US" dirty="0" err="1" smtClean="0">
                <a:solidFill>
                  <a:srgbClr val="003300"/>
                </a:solidFill>
              </a:rPr>
              <a:t>kelas</a:t>
            </a:r>
            <a:endParaRPr lang="en-US" dirty="0" smtClean="0">
              <a:solidFill>
                <a:srgbClr val="003300"/>
              </a:solidFill>
            </a:endParaRPr>
          </a:p>
          <a:p>
            <a:pPr marL="269875" indent="-269875">
              <a:buNone/>
            </a:pPr>
            <a:r>
              <a:rPr lang="en-US" dirty="0" smtClean="0">
                <a:solidFill>
                  <a:srgbClr val="003300"/>
                </a:solidFill>
              </a:rPr>
              <a:t>9. </a:t>
            </a:r>
            <a:r>
              <a:rPr lang="en-US" dirty="0" err="1" smtClean="0">
                <a:solidFill>
                  <a:srgbClr val="003300"/>
                </a:solidFill>
              </a:rPr>
              <a:t>Keterampilan</a:t>
            </a:r>
            <a:r>
              <a:rPr lang="en-US" dirty="0" smtClean="0">
                <a:solidFill>
                  <a:srgbClr val="003300"/>
                </a:solidFill>
              </a:rPr>
              <a:t> </a:t>
            </a:r>
            <a:r>
              <a:rPr lang="en-US" dirty="0" err="1" smtClean="0">
                <a:solidFill>
                  <a:srgbClr val="003300"/>
                </a:solidFill>
              </a:rPr>
              <a:t>menilai</a:t>
            </a:r>
            <a:r>
              <a:rPr lang="en-US" dirty="0" smtClean="0">
                <a:solidFill>
                  <a:srgbClr val="003300"/>
                </a:solidFill>
              </a:rPr>
              <a:t> </a:t>
            </a:r>
            <a:r>
              <a:rPr lang="en-US" dirty="0" err="1" smtClean="0">
                <a:solidFill>
                  <a:srgbClr val="003300"/>
                </a:solidFill>
              </a:rPr>
              <a:t>pembelajaran</a:t>
            </a:r>
            <a:endParaRPr lang="en-US" dirty="0" smtClean="0">
              <a:solidFill>
                <a:srgbClr val="003300"/>
              </a:solidFill>
            </a:endParaRPr>
          </a:p>
          <a:p>
            <a:pPr marL="269875" indent="-269875">
              <a:buNone/>
            </a:pPr>
            <a:r>
              <a:rPr lang="en-US" dirty="0" smtClean="0">
                <a:solidFill>
                  <a:srgbClr val="003300"/>
                </a:solidFill>
              </a:rPr>
              <a:t>10. </a:t>
            </a:r>
            <a:r>
              <a:rPr lang="en-US" dirty="0" err="1" smtClean="0">
                <a:solidFill>
                  <a:srgbClr val="003300"/>
                </a:solidFill>
              </a:rPr>
              <a:t>Keterampilan</a:t>
            </a:r>
            <a:r>
              <a:rPr lang="en-US" dirty="0" smtClean="0">
                <a:solidFill>
                  <a:srgbClr val="003300"/>
                </a:solidFill>
              </a:rPr>
              <a:t> </a:t>
            </a:r>
            <a:r>
              <a:rPr lang="en-US" dirty="0" err="1" smtClean="0">
                <a:solidFill>
                  <a:srgbClr val="003300"/>
                </a:solidFill>
              </a:rPr>
              <a:t>menutup</a:t>
            </a:r>
            <a:r>
              <a:rPr lang="en-US" dirty="0" smtClean="0">
                <a:solidFill>
                  <a:srgbClr val="003300"/>
                </a:solidFill>
              </a:rPr>
              <a:t> </a:t>
            </a:r>
            <a:r>
              <a:rPr lang="en-US" dirty="0" err="1" smtClean="0">
                <a:solidFill>
                  <a:srgbClr val="003300"/>
                </a:solidFill>
              </a:rPr>
              <a:t>pelajaran</a:t>
            </a:r>
            <a:r>
              <a:rPr lang="en-US" dirty="0" smtClean="0">
                <a:solidFill>
                  <a:srgbClr val="003300"/>
                </a:solidFill>
              </a:rPr>
              <a:t>.</a:t>
            </a:r>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48646">
                                            <p:txEl>
                                              <p:pRg st="0" end="0"/>
                                            </p:txEl>
                                          </p:spTgt>
                                        </p:tgtEl>
                                        <p:attrNameLst>
                                          <p:attrName>style.visibility</p:attrName>
                                        </p:attrNameLst>
                                      </p:cBhvr>
                                      <p:to>
                                        <p:strVal val="visible"/>
                                      </p:to>
                                    </p:set>
                                    <p:animEffect transition="in" filter="fade">
                                      <p:cBhvr>
                                        <p:cTn id="7" dur="2000"/>
                                        <p:tgtEl>
                                          <p:spTgt spid="10486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48646">
                                            <p:txEl>
                                              <p:pRg st="1" end="1"/>
                                            </p:txEl>
                                          </p:spTgt>
                                        </p:tgtEl>
                                        <p:attrNameLst>
                                          <p:attrName>style.visibility</p:attrName>
                                        </p:attrNameLst>
                                      </p:cBhvr>
                                      <p:to>
                                        <p:strVal val="visible"/>
                                      </p:to>
                                    </p:set>
                                    <p:animEffect transition="in" filter="fade">
                                      <p:cBhvr>
                                        <p:cTn id="12" dur="2000"/>
                                        <p:tgtEl>
                                          <p:spTgt spid="10486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48646">
                                            <p:txEl>
                                              <p:pRg st="2" end="2"/>
                                            </p:txEl>
                                          </p:spTgt>
                                        </p:tgtEl>
                                        <p:attrNameLst>
                                          <p:attrName>style.visibility</p:attrName>
                                        </p:attrNameLst>
                                      </p:cBhvr>
                                      <p:to>
                                        <p:strVal val="visible"/>
                                      </p:to>
                                    </p:set>
                                    <p:animEffect transition="in" filter="fade">
                                      <p:cBhvr>
                                        <p:cTn id="17" dur="2000"/>
                                        <p:tgtEl>
                                          <p:spTgt spid="104864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48646">
                                            <p:txEl>
                                              <p:pRg st="3" end="3"/>
                                            </p:txEl>
                                          </p:spTgt>
                                        </p:tgtEl>
                                        <p:attrNameLst>
                                          <p:attrName>style.visibility</p:attrName>
                                        </p:attrNameLst>
                                      </p:cBhvr>
                                      <p:to>
                                        <p:strVal val="visible"/>
                                      </p:to>
                                    </p:set>
                                    <p:animEffect transition="in" filter="fade">
                                      <p:cBhvr>
                                        <p:cTn id="22" dur="2000"/>
                                        <p:tgtEl>
                                          <p:spTgt spid="104864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48646">
                                            <p:txEl>
                                              <p:pRg st="4" end="4"/>
                                            </p:txEl>
                                          </p:spTgt>
                                        </p:tgtEl>
                                        <p:attrNameLst>
                                          <p:attrName>style.visibility</p:attrName>
                                        </p:attrNameLst>
                                      </p:cBhvr>
                                      <p:to>
                                        <p:strVal val="visible"/>
                                      </p:to>
                                    </p:set>
                                    <p:animEffect transition="in" filter="fade">
                                      <p:cBhvr>
                                        <p:cTn id="27" dur="2000"/>
                                        <p:tgtEl>
                                          <p:spTgt spid="104864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48646">
                                            <p:txEl>
                                              <p:pRg st="5" end="5"/>
                                            </p:txEl>
                                          </p:spTgt>
                                        </p:tgtEl>
                                        <p:attrNameLst>
                                          <p:attrName>style.visibility</p:attrName>
                                        </p:attrNameLst>
                                      </p:cBhvr>
                                      <p:to>
                                        <p:strVal val="visible"/>
                                      </p:to>
                                    </p:set>
                                    <p:animEffect transition="in" filter="fade">
                                      <p:cBhvr>
                                        <p:cTn id="32" dur="2000"/>
                                        <p:tgtEl>
                                          <p:spTgt spid="104864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48646">
                                            <p:txEl>
                                              <p:pRg st="6" end="6"/>
                                            </p:txEl>
                                          </p:spTgt>
                                        </p:tgtEl>
                                        <p:attrNameLst>
                                          <p:attrName>style.visibility</p:attrName>
                                        </p:attrNameLst>
                                      </p:cBhvr>
                                      <p:to>
                                        <p:strVal val="visible"/>
                                      </p:to>
                                    </p:set>
                                    <p:animEffect transition="in" filter="fade">
                                      <p:cBhvr>
                                        <p:cTn id="37" dur="2000"/>
                                        <p:tgtEl>
                                          <p:spTgt spid="104864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48646">
                                            <p:txEl>
                                              <p:pRg st="7" end="7"/>
                                            </p:txEl>
                                          </p:spTgt>
                                        </p:tgtEl>
                                        <p:attrNameLst>
                                          <p:attrName>style.visibility</p:attrName>
                                        </p:attrNameLst>
                                      </p:cBhvr>
                                      <p:to>
                                        <p:strVal val="visible"/>
                                      </p:to>
                                    </p:set>
                                    <p:animEffect transition="in" filter="fade">
                                      <p:cBhvr>
                                        <p:cTn id="42" dur="2000"/>
                                        <p:tgtEl>
                                          <p:spTgt spid="104864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48646">
                                            <p:txEl>
                                              <p:pRg st="8" end="8"/>
                                            </p:txEl>
                                          </p:spTgt>
                                        </p:tgtEl>
                                        <p:attrNameLst>
                                          <p:attrName>style.visibility</p:attrName>
                                        </p:attrNameLst>
                                      </p:cBhvr>
                                      <p:to>
                                        <p:strVal val="visible"/>
                                      </p:to>
                                    </p:set>
                                    <p:animEffect transition="in" filter="fade">
                                      <p:cBhvr>
                                        <p:cTn id="47" dur="2000"/>
                                        <p:tgtEl>
                                          <p:spTgt spid="104864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48646">
                                            <p:txEl>
                                              <p:pRg st="9" end="9"/>
                                            </p:txEl>
                                          </p:spTgt>
                                        </p:tgtEl>
                                        <p:attrNameLst>
                                          <p:attrName>style.visibility</p:attrName>
                                        </p:attrNameLst>
                                      </p:cBhvr>
                                      <p:to>
                                        <p:strVal val="visible"/>
                                      </p:to>
                                    </p:set>
                                    <p:animEffect transition="in" filter="fade">
                                      <p:cBhvr>
                                        <p:cTn id="52" dur="2000"/>
                                        <p:tgtEl>
                                          <p:spTgt spid="104864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048645"/>
                                        </p:tgtEl>
                                        <p:attrNameLst>
                                          <p:attrName>style.visibility</p:attrName>
                                        </p:attrNameLst>
                                      </p:cBhvr>
                                      <p:to>
                                        <p:strVal val="visible"/>
                                      </p:to>
                                    </p:set>
                                    <p:anim calcmode="lin" valueType="num">
                                      <p:cBhvr additive="base">
                                        <p:cTn id="57" dur="500" fill="hold"/>
                                        <p:tgtEl>
                                          <p:spTgt spid="1048645"/>
                                        </p:tgtEl>
                                        <p:attrNameLst>
                                          <p:attrName>ppt_x</p:attrName>
                                        </p:attrNameLst>
                                      </p:cBhvr>
                                      <p:tavLst>
                                        <p:tav tm="0">
                                          <p:val>
                                            <p:strVal val="#ppt_x"/>
                                          </p:val>
                                        </p:tav>
                                        <p:tav tm="100000">
                                          <p:val>
                                            <p:strVal val="#ppt_x"/>
                                          </p:val>
                                        </p:tav>
                                      </p:tavLst>
                                    </p:anim>
                                    <p:anim calcmode="lin" valueType="num">
                                      <p:cBhvr additive="base">
                                        <p:cTn id="58" dur="500" fill="hold"/>
                                        <p:tgtEl>
                                          <p:spTgt spid="1048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5" grpId="0"/>
      <p:bldP spid="104864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7" name="Title 1"/>
          <p:cNvSpPr>
            <a:spLocks noGrp="1"/>
          </p:cNvSpPr>
          <p:nvPr>
            <p:ph type="title"/>
          </p:nvPr>
        </p:nvSpPr>
        <p:spPr>
          <a:xfrm>
            <a:off x="1500166" y="320040"/>
            <a:ext cx="6196034" cy="608630"/>
          </a:xfrm>
        </p:spPr>
        <p:txBody>
          <a:bodyPr>
            <a:normAutofit/>
          </a:bodyPr>
          <a:lstStyle/>
          <a:p>
            <a:pPr algn="ctr"/>
            <a:r>
              <a:rPr lang="en-US" sz="2800" dirty="0" err="1" smtClean="0">
                <a:solidFill>
                  <a:srgbClr val="FF0000"/>
                </a:solidFill>
              </a:rPr>
              <a:t>Ketrampilan</a:t>
            </a:r>
            <a:r>
              <a:rPr lang="en-US" sz="2800" dirty="0" smtClean="0">
                <a:solidFill>
                  <a:srgbClr val="FF0000"/>
                </a:solidFill>
              </a:rPr>
              <a:t> </a:t>
            </a:r>
            <a:r>
              <a:rPr lang="en-US" sz="2800" dirty="0" err="1" smtClean="0">
                <a:solidFill>
                  <a:srgbClr val="FF0000"/>
                </a:solidFill>
              </a:rPr>
              <a:t>mengelola</a:t>
            </a:r>
            <a:r>
              <a:rPr lang="en-US" sz="2800" dirty="0" smtClean="0">
                <a:solidFill>
                  <a:srgbClr val="FF0000"/>
                </a:solidFill>
              </a:rPr>
              <a:t> </a:t>
            </a:r>
            <a:r>
              <a:rPr lang="en-US" sz="2800" dirty="0" err="1" smtClean="0">
                <a:solidFill>
                  <a:srgbClr val="FF0000"/>
                </a:solidFill>
              </a:rPr>
              <a:t>kelas</a:t>
            </a:r>
            <a:endParaRPr lang="id-ID" sz="2800" dirty="0">
              <a:solidFill>
                <a:srgbClr val="FF0000"/>
              </a:solidFill>
            </a:endParaRPr>
          </a:p>
        </p:txBody>
      </p:sp>
      <p:sp>
        <p:nvSpPr>
          <p:cNvPr id="1048648" name="Content Placeholder 2"/>
          <p:cNvSpPr>
            <a:spLocks noGrp="1"/>
          </p:cNvSpPr>
          <p:nvPr>
            <p:ph idx="1"/>
          </p:nvPr>
        </p:nvSpPr>
        <p:spPr>
          <a:xfrm>
            <a:off x="457200" y="1214422"/>
            <a:ext cx="7239000" cy="5241314"/>
          </a:xfrm>
        </p:spPr>
        <p:txBody>
          <a:bodyPr>
            <a:normAutofit fontScale="96154"/>
          </a:bodyPr>
          <a:lstStyle/>
          <a:p>
            <a:pPr marL="0" indent="0" algn="just">
              <a:buNone/>
            </a:pPr>
            <a:r>
              <a:rPr lang="en-US" dirty="0" err="1" smtClean="0">
                <a:solidFill>
                  <a:srgbClr val="7030A0"/>
                </a:solidFill>
              </a:rPr>
              <a:t>Ketrampilan</a:t>
            </a:r>
            <a:r>
              <a:rPr lang="en-US" dirty="0" smtClean="0">
                <a:solidFill>
                  <a:srgbClr val="7030A0"/>
                </a:solidFill>
              </a:rPr>
              <a:t> </a:t>
            </a:r>
            <a:r>
              <a:rPr lang="en-US" dirty="0" err="1" smtClean="0">
                <a:solidFill>
                  <a:srgbClr val="7030A0"/>
                </a:solidFill>
              </a:rPr>
              <a:t>mengelola</a:t>
            </a:r>
            <a:r>
              <a:rPr lang="en-US" dirty="0" smtClean="0">
                <a:solidFill>
                  <a:srgbClr val="7030A0"/>
                </a:solidFill>
              </a:rPr>
              <a:t> </a:t>
            </a:r>
            <a:r>
              <a:rPr lang="en-US" dirty="0" err="1" smtClean="0">
                <a:solidFill>
                  <a:srgbClr val="7030A0"/>
                </a:solidFill>
              </a:rPr>
              <a:t>kelas</a:t>
            </a:r>
            <a:r>
              <a:rPr lang="en-US" dirty="0" smtClean="0">
                <a:solidFill>
                  <a:srgbClr val="7030A0"/>
                </a:solidFill>
              </a:rPr>
              <a:t> </a:t>
            </a:r>
            <a:r>
              <a:rPr lang="en-US" dirty="0" err="1" smtClean="0">
                <a:solidFill>
                  <a:srgbClr val="7030A0"/>
                </a:solidFill>
              </a:rPr>
              <a:t>adalah</a:t>
            </a:r>
            <a:r>
              <a:rPr lang="en-US" dirty="0" smtClean="0">
                <a:solidFill>
                  <a:srgbClr val="7030A0"/>
                </a:solidFill>
              </a:rPr>
              <a:t>; </a:t>
            </a:r>
            <a:r>
              <a:rPr lang="en-US" dirty="0" err="1" smtClean="0">
                <a:solidFill>
                  <a:srgbClr val="7030A0"/>
                </a:solidFill>
              </a:rPr>
              <a:t>upaya</a:t>
            </a:r>
            <a:r>
              <a:rPr lang="en-US" dirty="0" smtClean="0">
                <a:solidFill>
                  <a:srgbClr val="7030A0"/>
                </a:solidFill>
              </a:rPr>
              <a:t> </a:t>
            </a:r>
            <a:r>
              <a:rPr lang="en-US" dirty="0" err="1" smtClean="0">
                <a:solidFill>
                  <a:srgbClr val="7030A0"/>
                </a:solidFill>
              </a:rPr>
              <a:t>memberdayakan</a:t>
            </a:r>
            <a:r>
              <a:rPr lang="en-US" dirty="0" smtClean="0">
                <a:solidFill>
                  <a:srgbClr val="7030A0"/>
                </a:solidFill>
              </a:rPr>
              <a:t> </a:t>
            </a:r>
            <a:r>
              <a:rPr lang="en-US" dirty="0" err="1" smtClean="0">
                <a:solidFill>
                  <a:srgbClr val="7030A0"/>
                </a:solidFill>
              </a:rPr>
              <a:t>potensi</a:t>
            </a:r>
            <a:r>
              <a:rPr lang="en-US" dirty="0" smtClean="0">
                <a:solidFill>
                  <a:srgbClr val="7030A0"/>
                </a:solidFill>
              </a:rPr>
              <a:t> </a:t>
            </a:r>
            <a:r>
              <a:rPr lang="en-US" dirty="0" err="1" smtClean="0">
                <a:solidFill>
                  <a:srgbClr val="7030A0"/>
                </a:solidFill>
              </a:rPr>
              <a:t>kelas</a:t>
            </a:r>
            <a:r>
              <a:rPr lang="en-US" dirty="0" smtClean="0">
                <a:solidFill>
                  <a:srgbClr val="7030A0"/>
                </a:solidFill>
              </a:rPr>
              <a:t> </a:t>
            </a:r>
            <a:r>
              <a:rPr lang="en-US" dirty="0" err="1" smtClean="0">
                <a:solidFill>
                  <a:srgbClr val="7030A0"/>
                </a:solidFill>
              </a:rPr>
              <a:t>secara</a:t>
            </a:r>
            <a:r>
              <a:rPr lang="en-US" dirty="0" smtClean="0">
                <a:solidFill>
                  <a:srgbClr val="7030A0"/>
                </a:solidFill>
              </a:rPr>
              <a:t> optimal </a:t>
            </a:r>
            <a:r>
              <a:rPr lang="en-US" dirty="0" err="1" smtClean="0">
                <a:solidFill>
                  <a:srgbClr val="7030A0"/>
                </a:solidFill>
              </a:rPr>
              <a:t>utk</a:t>
            </a:r>
            <a:r>
              <a:rPr lang="en-US" dirty="0" smtClean="0">
                <a:solidFill>
                  <a:srgbClr val="7030A0"/>
                </a:solidFill>
              </a:rPr>
              <a:t> </a:t>
            </a:r>
            <a:r>
              <a:rPr lang="en-US" dirty="0" err="1" smtClean="0">
                <a:solidFill>
                  <a:srgbClr val="7030A0"/>
                </a:solidFill>
              </a:rPr>
              <a:t>mendukung</a:t>
            </a:r>
            <a:r>
              <a:rPr lang="en-US" dirty="0" smtClean="0">
                <a:solidFill>
                  <a:srgbClr val="7030A0"/>
                </a:solidFill>
              </a:rPr>
              <a:t> </a:t>
            </a:r>
            <a:r>
              <a:rPr lang="en-US" dirty="0" err="1" smtClean="0">
                <a:solidFill>
                  <a:srgbClr val="7030A0"/>
                </a:solidFill>
              </a:rPr>
              <a:t>proses</a:t>
            </a:r>
            <a:r>
              <a:rPr lang="en-US" dirty="0" smtClean="0">
                <a:solidFill>
                  <a:srgbClr val="7030A0"/>
                </a:solidFill>
              </a:rPr>
              <a:t> </a:t>
            </a:r>
            <a:r>
              <a:rPr lang="en-US" dirty="0" err="1" smtClean="0">
                <a:solidFill>
                  <a:srgbClr val="7030A0"/>
                </a:solidFill>
              </a:rPr>
              <a:t>interaksi</a:t>
            </a:r>
            <a:r>
              <a:rPr lang="en-US" dirty="0" smtClean="0">
                <a:solidFill>
                  <a:srgbClr val="7030A0"/>
                </a:solidFill>
              </a:rPr>
              <a:t> </a:t>
            </a:r>
            <a:r>
              <a:rPr lang="en-US" dirty="0" err="1" smtClean="0">
                <a:solidFill>
                  <a:srgbClr val="7030A0"/>
                </a:solidFill>
              </a:rPr>
              <a:t>edukatif</a:t>
            </a:r>
            <a:r>
              <a:rPr lang="en-US" dirty="0" smtClean="0">
                <a:solidFill>
                  <a:srgbClr val="7030A0"/>
                </a:solidFill>
              </a:rPr>
              <a:t> </a:t>
            </a:r>
            <a:r>
              <a:rPr lang="en-US" dirty="0" err="1" smtClean="0">
                <a:solidFill>
                  <a:srgbClr val="7030A0"/>
                </a:solidFill>
              </a:rPr>
              <a:t>dalam</a:t>
            </a:r>
            <a:r>
              <a:rPr lang="en-US" dirty="0" smtClean="0">
                <a:solidFill>
                  <a:srgbClr val="7030A0"/>
                </a:solidFill>
              </a:rPr>
              <a:t> </a:t>
            </a:r>
            <a:r>
              <a:rPr lang="en-US" dirty="0" err="1" smtClean="0">
                <a:solidFill>
                  <a:srgbClr val="7030A0"/>
                </a:solidFill>
              </a:rPr>
              <a:t>rangka</a:t>
            </a:r>
            <a:r>
              <a:rPr lang="en-US" dirty="0" smtClean="0">
                <a:solidFill>
                  <a:srgbClr val="7030A0"/>
                </a:solidFill>
              </a:rPr>
              <a:t> </a:t>
            </a:r>
            <a:r>
              <a:rPr lang="en-US" dirty="0" err="1" smtClean="0">
                <a:solidFill>
                  <a:srgbClr val="7030A0"/>
                </a:solidFill>
              </a:rPr>
              <a:t>mencapai</a:t>
            </a:r>
            <a:r>
              <a:rPr lang="en-US" dirty="0" smtClean="0">
                <a:solidFill>
                  <a:srgbClr val="7030A0"/>
                </a:solidFill>
              </a:rPr>
              <a:t> </a:t>
            </a:r>
            <a:r>
              <a:rPr lang="en-US" dirty="0" err="1" smtClean="0">
                <a:solidFill>
                  <a:srgbClr val="7030A0"/>
                </a:solidFill>
              </a:rPr>
              <a:t>tujuan</a:t>
            </a:r>
            <a:r>
              <a:rPr lang="en-US" dirty="0" smtClean="0">
                <a:solidFill>
                  <a:srgbClr val="7030A0"/>
                </a:solidFill>
              </a:rPr>
              <a:t> </a:t>
            </a:r>
            <a:r>
              <a:rPr lang="en-US" dirty="0" err="1" smtClean="0">
                <a:solidFill>
                  <a:srgbClr val="7030A0"/>
                </a:solidFill>
              </a:rPr>
              <a:t>pembelajaran</a:t>
            </a:r>
            <a:r>
              <a:rPr lang="en-US" dirty="0" smtClean="0">
                <a:solidFill>
                  <a:srgbClr val="7030A0"/>
                </a:solidFill>
              </a:rPr>
              <a:t>.</a:t>
            </a:r>
          </a:p>
          <a:p>
            <a:pPr marL="0" indent="0" algn="just">
              <a:buNone/>
            </a:pPr>
            <a:r>
              <a:rPr lang="en-US" dirty="0" smtClean="0"/>
              <a:t>Hal </a:t>
            </a:r>
            <a:r>
              <a:rPr lang="en-US" dirty="0" err="1" smtClean="0"/>
              <a:t>yg</a:t>
            </a:r>
            <a:r>
              <a:rPr lang="en-US" dirty="0" smtClean="0"/>
              <a:t> </a:t>
            </a:r>
            <a:r>
              <a:rPr lang="en-US" dirty="0" err="1" smtClean="0"/>
              <a:t>perlu</a:t>
            </a:r>
            <a:r>
              <a:rPr lang="en-US" dirty="0" smtClean="0"/>
              <a:t> </a:t>
            </a:r>
            <a:r>
              <a:rPr lang="en-US" dirty="0" err="1" smtClean="0"/>
              <a:t>diperhatikan</a:t>
            </a:r>
            <a:r>
              <a:rPr lang="en-US" dirty="0" smtClean="0"/>
              <a:t> </a:t>
            </a:r>
            <a:r>
              <a:rPr lang="en-US" dirty="0" err="1" smtClean="0"/>
              <a:t>dlm</a:t>
            </a:r>
            <a:r>
              <a:rPr lang="en-US" dirty="0" smtClean="0"/>
              <a:t> </a:t>
            </a:r>
            <a:r>
              <a:rPr lang="en-US" dirty="0" err="1" smtClean="0"/>
              <a:t>pengelolaan</a:t>
            </a:r>
            <a:r>
              <a:rPr lang="en-US" dirty="0" smtClean="0"/>
              <a:t> </a:t>
            </a:r>
            <a:r>
              <a:rPr lang="en-US" dirty="0" err="1" smtClean="0"/>
              <a:t>kelas</a:t>
            </a:r>
            <a:r>
              <a:rPr lang="en-US" dirty="0" smtClean="0"/>
              <a:t> al:</a:t>
            </a:r>
          </a:p>
          <a:p>
            <a:pPr marL="514350" indent="-514350" algn="just">
              <a:buNone/>
            </a:pPr>
            <a:r>
              <a:rPr lang="en-US" dirty="0" smtClean="0"/>
              <a:t>1. </a:t>
            </a:r>
            <a:r>
              <a:rPr lang="en-US" dirty="0" err="1" smtClean="0"/>
              <a:t>Ukuran</a:t>
            </a:r>
            <a:r>
              <a:rPr lang="en-US" dirty="0" smtClean="0"/>
              <a:t> </a:t>
            </a:r>
            <a:r>
              <a:rPr lang="en-US" dirty="0" err="1" smtClean="0"/>
              <a:t>dan</a:t>
            </a:r>
            <a:r>
              <a:rPr lang="en-US" dirty="0" smtClean="0"/>
              <a:t> </a:t>
            </a:r>
            <a:r>
              <a:rPr lang="en-US" dirty="0" err="1" smtClean="0"/>
              <a:t>bentuk</a:t>
            </a:r>
            <a:r>
              <a:rPr lang="en-US" dirty="0" smtClean="0"/>
              <a:t> </a:t>
            </a:r>
            <a:r>
              <a:rPr lang="en-US" dirty="0" err="1" smtClean="0"/>
              <a:t>kelas</a:t>
            </a:r>
            <a:endParaRPr lang="en-US" dirty="0" smtClean="0"/>
          </a:p>
          <a:p>
            <a:pPr marL="514350" indent="-514350" algn="just">
              <a:buNone/>
            </a:pPr>
            <a:r>
              <a:rPr lang="en-US" dirty="0" smtClean="0"/>
              <a:t>2. </a:t>
            </a:r>
            <a:r>
              <a:rPr lang="en-US" dirty="0" err="1" smtClean="0"/>
              <a:t>Bentuk</a:t>
            </a:r>
            <a:r>
              <a:rPr lang="en-US" dirty="0" smtClean="0"/>
              <a:t>, </a:t>
            </a:r>
            <a:r>
              <a:rPr lang="en-US" dirty="0" err="1" smtClean="0"/>
              <a:t>ukuran</a:t>
            </a:r>
            <a:r>
              <a:rPr lang="en-US" dirty="0" smtClean="0"/>
              <a:t> </a:t>
            </a:r>
            <a:r>
              <a:rPr lang="en-US" dirty="0" err="1" smtClean="0"/>
              <a:t>bangku</a:t>
            </a:r>
            <a:r>
              <a:rPr lang="en-US" dirty="0" smtClean="0"/>
              <a:t> </a:t>
            </a:r>
            <a:r>
              <a:rPr lang="en-US" dirty="0" err="1" smtClean="0"/>
              <a:t>dan</a:t>
            </a:r>
            <a:r>
              <a:rPr lang="en-US" dirty="0" smtClean="0"/>
              <a:t> </a:t>
            </a:r>
            <a:r>
              <a:rPr lang="en-US" dirty="0" err="1" smtClean="0"/>
              <a:t>meja</a:t>
            </a:r>
            <a:r>
              <a:rPr lang="en-US" dirty="0" smtClean="0"/>
              <a:t> </a:t>
            </a:r>
            <a:r>
              <a:rPr lang="en-US" dirty="0" err="1" smtClean="0"/>
              <a:t>siswa</a:t>
            </a:r>
            <a:endParaRPr lang="en-US" dirty="0" smtClean="0"/>
          </a:p>
          <a:p>
            <a:pPr marL="514350" indent="-514350" algn="just">
              <a:buNone/>
            </a:pPr>
            <a:r>
              <a:rPr lang="en-US" dirty="0" smtClean="0"/>
              <a:t>3. </a:t>
            </a:r>
            <a:r>
              <a:rPr lang="en-US" dirty="0" err="1" smtClean="0"/>
              <a:t>Jumlah</a:t>
            </a:r>
            <a:r>
              <a:rPr lang="en-US" dirty="0" smtClean="0"/>
              <a:t> </a:t>
            </a:r>
            <a:r>
              <a:rPr lang="en-US" dirty="0" err="1" smtClean="0"/>
              <a:t>siswa</a:t>
            </a:r>
            <a:r>
              <a:rPr lang="en-US" dirty="0" smtClean="0"/>
              <a:t> </a:t>
            </a:r>
            <a:r>
              <a:rPr lang="en-US" dirty="0" err="1" smtClean="0"/>
              <a:t>dlm</a:t>
            </a:r>
            <a:r>
              <a:rPr lang="en-US" dirty="0" smtClean="0"/>
              <a:t> </a:t>
            </a:r>
            <a:r>
              <a:rPr lang="en-US" dirty="0" err="1" smtClean="0"/>
              <a:t>kelas</a:t>
            </a:r>
            <a:endParaRPr lang="en-US" dirty="0" smtClean="0"/>
          </a:p>
          <a:p>
            <a:pPr marL="514350" indent="-514350" algn="just">
              <a:buNone/>
            </a:pPr>
            <a:r>
              <a:rPr lang="en-US" dirty="0" smtClean="0"/>
              <a:t>4. </a:t>
            </a:r>
            <a:r>
              <a:rPr lang="en-US" dirty="0" err="1" smtClean="0"/>
              <a:t>Jumlah</a:t>
            </a:r>
            <a:r>
              <a:rPr lang="en-US" dirty="0" smtClean="0"/>
              <a:t> </a:t>
            </a:r>
            <a:r>
              <a:rPr lang="en-US" dirty="0" err="1" smtClean="0"/>
              <a:t>kelompok</a:t>
            </a:r>
            <a:r>
              <a:rPr lang="en-US" dirty="0" smtClean="0"/>
              <a:t> </a:t>
            </a:r>
            <a:r>
              <a:rPr lang="en-US" dirty="0" err="1" smtClean="0"/>
              <a:t>siswa</a:t>
            </a:r>
            <a:r>
              <a:rPr lang="en-US" dirty="0" smtClean="0"/>
              <a:t> </a:t>
            </a:r>
            <a:r>
              <a:rPr lang="en-US" dirty="0" err="1" smtClean="0"/>
              <a:t>dlm</a:t>
            </a:r>
            <a:r>
              <a:rPr lang="en-US" dirty="0" smtClean="0"/>
              <a:t> </a:t>
            </a:r>
            <a:r>
              <a:rPr lang="en-US" dirty="0" err="1" smtClean="0"/>
              <a:t>kelas</a:t>
            </a:r>
            <a:endParaRPr lang="en-US" dirty="0" smtClean="0"/>
          </a:p>
          <a:p>
            <a:pPr marL="360363" indent="-360363" algn="just">
              <a:buNone/>
            </a:pPr>
            <a:r>
              <a:rPr lang="en-US" dirty="0" smtClean="0"/>
              <a:t>5. </a:t>
            </a:r>
            <a:r>
              <a:rPr lang="en-US" dirty="0" err="1" smtClean="0"/>
              <a:t>Komposisi</a:t>
            </a:r>
            <a:r>
              <a:rPr lang="en-US" dirty="0" smtClean="0"/>
              <a:t> </a:t>
            </a:r>
            <a:r>
              <a:rPr lang="en-US" dirty="0" err="1" smtClean="0"/>
              <a:t>siswa</a:t>
            </a:r>
            <a:r>
              <a:rPr lang="en-US" dirty="0" smtClean="0"/>
              <a:t> </a:t>
            </a:r>
            <a:r>
              <a:rPr lang="en-US" dirty="0" err="1" smtClean="0"/>
              <a:t>dalam</a:t>
            </a:r>
            <a:r>
              <a:rPr lang="en-US" dirty="0" smtClean="0"/>
              <a:t> </a:t>
            </a:r>
            <a:r>
              <a:rPr lang="en-US" dirty="0" err="1" smtClean="0"/>
              <a:t>setiap</a:t>
            </a:r>
            <a:r>
              <a:rPr lang="en-US" dirty="0" smtClean="0"/>
              <a:t> </a:t>
            </a:r>
            <a:r>
              <a:rPr lang="en-US" dirty="0" err="1" smtClean="0"/>
              <a:t>kelompok</a:t>
            </a:r>
            <a:r>
              <a:rPr lang="en-US" dirty="0" smtClean="0"/>
              <a:t>; </a:t>
            </a:r>
            <a:r>
              <a:rPr lang="en-US" dirty="0" err="1" smtClean="0"/>
              <a:t>alaki-prempuan</a:t>
            </a:r>
            <a:r>
              <a:rPr lang="en-US" dirty="0" smtClean="0"/>
              <a:t>, </a:t>
            </a:r>
            <a:r>
              <a:rPr lang="en-US" dirty="0" err="1" smtClean="0"/>
              <a:t>pindar-sedang</a:t>
            </a:r>
            <a:r>
              <a:rPr lang="en-US" dirty="0" smtClean="0"/>
              <a:t>, </a:t>
            </a:r>
            <a:r>
              <a:rPr lang="en-US" dirty="0" err="1" smtClean="0"/>
              <a:t>rajin-malas</a:t>
            </a:r>
            <a:r>
              <a:rPr lang="en-US" dirty="0" smtClean="0"/>
              <a:t> (</a:t>
            </a:r>
            <a:r>
              <a:rPr lang="en-US" dirty="0" err="1" smtClean="0"/>
              <a:t>Cony</a:t>
            </a:r>
            <a:r>
              <a:rPr lang="en-US" dirty="0" smtClean="0"/>
              <a:t> </a:t>
            </a:r>
            <a:r>
              <a:rPr lang="en-US" dirty="0" err="1" smtClean="0"/>
              <a:t>Setiawan</a:t>
            </a:r>
            <a:r>
              <a:rPr lang="en-US" dirty="0" smtClean="0"/>
              <a:t> </a:t>
            </a:r>
            <a:r>
              <a:rPr lang="en-US" dirty="0" err="1" smtClean="0"/>
              <a:t>dkk</a:t>
            </a:r>
            <a:r>
              <a:rPr lang="en-US" dirty="0" smtClean="0"/>
              <a:t>, 1985: 64)</a:t>
            </a:r>
          </a:p>
          <a:p>
            <a:pPr>
              <a:buNone/>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8648">
                                            <p:txEl>
                                              <p:pRg st="0" end="0"/>
                                            </p:txEl>
                                          </p:spTgt>
                                        </p:tgtEl>
                                        <p:attrNameLst>
                                          <p:attrName>style.visibility</p:attrName>
                                        </p:attrNameLst>
                                      </p:cBhvr>
                                      <p:to>
                                        <p:strVal val="visible"/>
                                      </p:to>
                                    </p:set>
                                    <p:animEffect transition="in" filter="dissolve">
                                      <p:cBhvr>
                                        <p:cTn id="7" dur="500"/>
                                        <p:tgtEl>
                                          <p:spTgt spid="10486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48648">
                                            <p:txEl>
                                              <p:pRg st="1" end="1"/>
                                            </p:txEl>
                                          </p:spTgt>
                                        </p:tgtEl>
                                        <p:attrNameLst>
                                          <p:attrName>style.visibility</p:attrName>
                                        </p:attrNameLst>
                                      </p:cBhvr>
                                      <p:to>
                                        <p:strVal val="visible"/>
                                      </p:to>
                                    </p:set>
                                    <p:animEffect transition="in" filter="dissolve">
                                      <p:cBhvr>
                                        <p:cTn id="12" dur="500"/>
                                        <p:tgtEl>
                                          <p:spTgt spid="10486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48648">
                                            <p:txEl>
                                              <p:pRg st="2" end="2"/>
                                            </p:txEl>
                                          </p:spTgt>
                                        </p:tgtEl>
                                        <p:attrNameLst>
                                          <p:attrName>style.visibility</p:attrName>
                                        </p:attrNameLst>
                                      </p:cBhvr>
                                      <p:to>
                                        <p:strVal val="visible"/>
                                      </p:to>
                                    </p:set>
                                    <p:animEffect transition="in" filter="dissolve">
                                      <p:cBhvr>
                                        <p:cTn id="17" dur="500"/>
                                        <p:tgtEl>
                                          <p:spTgt spid="104864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48648">
                                            <p:txEl>
                                              <p:pRg st="3" end="3"/>
                                            </p:txEl>
                                          </p:spTgt>
                                        </p:tgtEl>
                                        <p:attrNameLst>
                                          <p:attrName>style.visibility</p:attrName>
                                        </p:attrNameLst>
                                      </p:cBhvr>
                                      <p:to>
                                        <p:strVal val="visible"/>
                                      </p:to>
                                    </p:set>
                                    <p:animEffect transition="in" filter="dissolve">
                                      <p:cBhvr>
                                        <p:cTn id="22" dur="500"/>
                                        <p:tgtEl>
                                          <p:spTgt spid="104864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48648">
                                            <p:txEl>
                                              <p:pRg st="4" end="4"/>
                                            </p:txEl>
                                          </p:spTgt>
                                        </p:tgtEl>
                                        <p:attrNameLst>
                                          <p:attrName>style.visibility</p:attrName>
                                        </p:attrNameLst>
                                      </p:cBhvr>
                                      <p:to>
                                        <p:strVal val="visible"/>
                                      </p:to>
                                    </p:set>
                                    <p:animEffect transition="in" filter="dissolve">
                                      <p:cBhvr>
                                        <p:cTn id="27" dur="500"/>
                                        <p:tgtEl>
                                          <p:spTgt spid="104864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48648">
                                            <p:txEl>
                                              <p:pRg st="5" end="5"/>
                                            </p:txEl>
                                          </p:spTgt>
                                        </p:tgtEl>
                                        <p:attrNameLst>
                                          <p:attrName>style.visibility</p:attrName>
                                        </p:attrNameLst>
                                      </p:cBhvr>
                                      <p:to>
                                        <p:strVal val="visible"/>
                                      </p:to>
                                    </p:set>
                                    <p:animEffect transition="in" filter="dissolve">
                                      <p:cBhvr>
                                        <p:cTn id="32" dur="500"/>
                                        <p:tgtEl>
                                          <p:spTgt spid="104864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48648">
                                            <p:txEl>
                                              <p:pRg st="6" end="6"/>
                                            </p:txEl>
                                          </p:spTgt>
                                        </p:tgtEl>
                                        <p:attrNameLst>
                                          <p:attrName>style.visibility</p:attrName>
                                        </p:attrNameLst>
                                      </p:cBhvr>
                                      <p:to>
                                        <p:strVal val="visible"/>
                                      </p:to>
                                    </p:set>
                                    <p:animEffect transition="in" filter="dissolve">
                                      <p:cBhvr>
                                        <p:cTn id="37" dur="500"/>
                                        <p:tgtEl>
                                          <p:spTgt spid="104864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048647"/>
                                        </p:tgtEl>
                                        <p:attrNameLst>
                                          <p:attrName>style.visibility</p:attrName>
                                        </p:attrNameLst>
                                      </p:cBhvr>
                                      <p:to>
                                        <p:strVal val="visible"/>
                                      </p:to>
                                    </p:set>
                                    <p:anim calcmode="lin" valueType="num">
                                      <p:cBhvr additive="base">
                                        <p:cTn id="42" dur="500" fill="hold"/>
                                        <p:tgtEl>
                                          <p:spTgt spid="1048647"/>
                                        </p:tgtEl>
                                        <p:attrNameLst>
                                          <p:attrName>ppt_x</p:attrName>
                                        </p:attrNameLst>
                                      </p:cBhvr>
                                      <p:tavLst>
                                        <p:tav tm="0">
                                          <p:val>
                                            <p:strVal val="#ppt_x"/>
                                          </p:val>
                                        </p:tav>
                                        <p:tav tm="100000">
                                          <p:val>
                                            <p:strVal val="#ppt_x"/>
                                          </p:val>
                                        </p:tav>
                                      </p:tavLst>
                                    </p:anim>
                                    <p:anim calcmode="lin" valueType="num">
                                      <p:cBhvr additive="base">
                                        <p:cTn id="43" dur="500" fill="hold"/>
                                        <p:tgtEl>
                                          <p:spTgt spid="10486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7" grpId="0"/>
      <p:bldP spid="104864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
          <p:cNvSpPr>
            <a:spLocks noGrp="1"/>
          </p:cNvSpPr>
          <p:nvPr>
            <p:ph type="title"/>
          </p:nvPr>
        </p:nvSpPr>
        <p:spPr>
          <a:xfrm>
            <a:off x="1571604" y="320040"/>
            <a:ext cx="6124596" cy="537192"/>
          </a:xfrm>
        </p:spPr>
        <p:txBody>
          <a:bodyPr>
            <a:normAutofit/>
          </a:bodyPr>
          <a:lstStyle/>
          <a:p>
            <a:pPr algn="ctr"/>
            <a:r>
              <a:rPr lang="en-US" sz="2800" dirty="0" err="1" smtClean="0">
                <a:solidFill>
                  <a:srgbClr val="0070C0"/>
                </a:solidFill>
              </a:rPr>
              <a:t>Pengelolaan</a:t>
            </a:r>
            <a:r>
              <a:rPr lang="en-US" sz="2800" dirty="0" smtClean="0">
                <a:solidFill>
                  <a:srgbClr val="0070C0"/>
                </a:solidFill>
              </a:rPr>
              <a:t> </a:t>
            </a:r>
            <a:r>
              <a:rPr lang="en-US" sz="2800" dirty="0" err="1" smtClean="0">
                <a:solidFill>
                  <a:srgbClr val="0070C0"/>
                </a:solidFill>
              </a:rPr>
              <a:t>kelas</a:t>
            </a:r>
            <a:r>
              <a:rPr lang="en-US" sz="2800" dirty="0" smtClean="0">
                <a:solidFill>
                  <a:srgbClr val="0070C0"/>
                </a:solidFill>
              </a:rPr>
              <a:t> </a:t>
            </a:r>
            <a:r>
              <a:rPr lang="en-US" sz="2800" dirty="0" err="1" smtClean="0">
                <a:solidFill>
                  <a:srgbClr val="0070C0"/>
                </a:solidFill>
              </a:rPr>
              <a:t>meliputi</a:t>
            </a:r>
            <a:r>
              <a:rPr lang="en-US" sz="2800" dirty="0" smtClean="0">
                <a:solidFill>
                  <a:srgbClr val="0070C0"/>
                </a:solidFill>
              </a:rPr>
              <a:t>:</a:t>
            </a:r>
            <a:endParaRPr lang="id-ID" sz="2800" dirty="0">
              <a:solidFill>
                <a:srgbClr val="0070C0"/>
              </a:solidFill>
            </a:endParaRPr>
          </a:p>
        </p:txBody>
      </p:sp>
      <p:sp>
        <p:nvSpPr>
          <p:cNvPr id="1048650" name="Content Placeholder 2"/>
          <p:cNvSpPr>
            <a:spLocks noGrp="1"/>
          </p:cNvSpPr>
          <p:nvPr>
            <p:ph idx="1"/>
          </p:nvPr>
        </p:nvSpPr>
        <p:spPr>
          <a:xfrm>
            <a:off x="457200" y="1000108"/>
            <a:ext cx="7239000" cy="5455628"/>
          </a:xfrm>
        </p:spPr>
        <p:txBody>
          <a:bodyPr>
            <a:normAutofit/>
          </a:bodyPr>
          <a:lstStyle/>
          <a:p>
            <a:pPr marL="360363" indent="-360363">
              <a:buNone/>
            </a:pPr>
            <a:r>
              <a:rPr lang="en-US" dirty="0" smtClean="0">
                <a:solidFill>
                  <a:srgbClr val="FF00FF"/>
                </a:solidFill>
              </a:rPr>
              <a:t>1. </a:t>
            </a:r>
            <a:r>
              <a:rPr lang="en-US" dirty="0" err="1" smtClean="0">
                <a:solidFill>
                  <a:srgbClr val="FF00FF"/>
                </a:solidFill>
              </a:rPr>
              <a:t>Pengaturan</a:t>
            </a:r>
            <a:r>
              <a:rPr lang="en-US" dirty="0" smtClean="0">
                <a:solidFill>
                  <a:srgbClr val="FF00FF"/>
                </a:solidFill>
              </a:rPr>
              <a:t> </a:t>
            </a:r>
            <a:r>
              <a:rPr lang="en-US" dirty="0" err="1" smtClean="0">
                <a:solidFill>
                  <a:srgbClr val="FF00FF"/>
                </a:solidFill>
              </a:rPr>
              <a:t>tempat</a:t>
            </a:r>
            <a:r>
              <a:rPr lang="en-US" dirty="0" smtClean="0">
                <a:solidFill>
                  <a:srgbClr val="FF00FF"/>
                </a:solidFill>
              </a:rPr>
              <a:t> </a:t>
            </a:r>
            <a:r>
              <a:rPr lang="en-US" dirty="0" err="1" smtClean="0">
                <a:solidFill>
                  <a:srgbClr val="FF00FF"/>
                </a:solidFill>
              </a:rPr>
              <a:t>duduk</a:t>
            </a:r>
            <a:r>
              <a:rPr lang="en-US" dirty="0" smtClean="0">
                <a:solidFill>
                  <a:srgbClr val="FF00FF"/>
                </a:solidFill>
              </a:rPr>
              <a:t>; </a:t>
            </a:r>
            <a:r>
              <a:rPr lang="en-US" dirty="0" err="1" smtClean="0">
                <a:solidFill>
                  <a:srgbClr val="FF00FF"/>
                </a:solidFill>
              </a:rPr>
              <a:t>Posisi</a:t>
            </a:r>
            <a:r>
              <a:rPr lang="en-US" dirty="0" smtClean="0">
                <a:solidFill>
                  <a:srgbClr val="FF00FF"/>
                </a:solidFill>
              </a:rPr>
              <a:t> </a:t>
            </a:r>
            <a:r>
              <a:rPr lang="en-US" dirty="0" err="1" smtClean="0">
                <a:solidFill>
                  <a:srgbClr val="FF00FF"/>
                </a:solidFill>
              </a:rPr>
              <a:t>berhadapan</a:t>
            </a:r>
            <a:r>
              <a:rPr lang="en-US" dirty="0" smtClean="0">
                <a:solidFill>
                  <a:srgbClr val="FF00FF"/>
                </a:solidFill>
              </a:rPr>
              <a:t>, </a:t>
            </a:r>
            <a:r>
              <a:rPr lang="en-US" dirty="0" err="1" smtClean="0">
                <a:solidFill>
                  <a:srgbClr val="FF00FF"/>
                </a:solidFill>
              </a:rPr>
              <a:t>setengah</a:t>
            </a:r>
            <a:r>
              <a:rPr lang="en-US" dirty="0" smtClean="0">
                <a:solidFill>
                  <a:srgbClr val="FF00FF"/>
                </a:solidFill>
              </a:rPr>
              <a:t> </a:t>
            </a:r>
            <a:r>
              <a:rPr lang="en-US" dirty="0" err="1" smtClean="0">
                <a:solidFill>
                  <a:srgbClr val="FF00FF"/>
                </a:solidFill>
              </a:rPr>
              <a:t>lingkaran</a:t>
            </a:r>
            <a:r>
              <a:rPr lang="en-US" dirty="0" smtClean="0">
                <a:solidFill>
                  <a:srgbClr val="FF00FF"/>
                </a:solidFill>
              </a:rPr>
              <a:t>, </a:t>
            </a:r>
            <a:r>
              <a:rPr lang="en-US" dirty="0" err="1" smtClean="0">
                <a:solidFill>
                  <a:srgbClr val="FF00FF"/>
                </a:solidFill>
              </a:rPr>
              <a:t>berbaris</a:t>
            </a:r>
            <a:r>
              <a:rPr lang="en-US" dirty="0" smtClean="0">
                <a:solidFill>
                  <a:srgbClr val="FF00FF"/>
                </a:solidFill>
              </a:rPr>
              <a:t> </a:t>
            </a:r>
            <a:r>
              <a:rPr lang="en-US" dirty="0" err="1" smtClean="0">
                <a:solidFill>
                  <a:srgbClr val="FF00FF"/>
                </a:solidFill>
              </a:rPr>
              <a:t>ke</a:t>
            </a:r>
            <a:r>
              <a:rPr lang="en-US" dirty="0" smtClean="0">
                <a:solidFill>
                  <a:srgbClr val="FF00FF"/>
                </a:solidFill>
              </a:rPr>
              <a:t> </a:t>
            </a:r>
            <a:r>
              <a:rPr lang="en-US" dirty="0" err="1" smtClean="0">
                <a:solidFill>
                  <a:srgbClr val="FF00FF"/>
                </a:solidFill>
              </a:rPr>
              <a:t>belakang</a:t>
            </a:r>
            <a:r>
              <a:rPr lang="en-US" dirty="0" smtClean="0">
                <a:solidFill>
                  <a:srgbClr val="FF00FF"/>
                </a:solidFill>
              </a:rPr>
              <a:t>.</a:t>
            </a:r>
          </a:p>
          <a:p>
            <a:pPr marL="360363" indent="-360363">
              <a:buNone/>
            </a:pPr>
            <a:r>
              <a:rPr lang="en-US" dirty="0" smtClean="0">
                <a:solidFill>
                  <a:srgbClr val="FF00FF"/>
                </a:solidFill>
              </a:rPr>
              <a:t>2. </a:t>
            </a:r>
            <a:r>
              <a:rPr lang="en-US" dirty="0" err="1" smtClean="0">
                <a:solidFill>
                  <a:srgbClr val="FF00FF"/>
                </a:solidFill>
              </a:rPr>
              <a:t>Pengaturan</a:t>
            </a:r>
            <a:r>
              <a:rPr lang="en-US" dirty="0" smtClean="0">
                <a:solidFill>
                  <a:srgbClr val="FF00FF"/>
                </a:solidFill>
              </a:rPr>
              <a:t> </a:t>
            </a:r>
            <a:r>
              <a:rPr lang="en-US" dirty="0" err="1" smtClean="0">
                <a:solidFill>
                  <a:srgbClr val="FF00FF"/>
                </a:solidFill>
              </a:rPr>
              <a:t>alat</a:t>
            </a:r>
            <a:r>
              <a:rPr lang="en-US" dirty="0" smtClean="0">
                <a:solidFill>
                  <a:srgbClr val="FF00FF"/>
                </a:solidFill>
              </a:rPr>
              <a:t> </a:t>
            </a:r>
            <a:r>
              <a:rPr lang="en-US" dirty="0" err="1" smtClean="0">
                <a:solidFill>
                  <a:srgbClr val="FF00FF"/>
                </a:solidFill>
              </a:rPr>
              <a:t>mengajar</a:t>
            </a:r>
            <a:r>
              <a:rPr lang="en-US" dirty="0" smtClean="0">
                <a:solidFill>
                  <a:srgbClr val="FF00FF"/>
                </a:solidFill>
              </a:rPr>
              <a:t>; </a:t>
            </a:r>
            <a:r>
              <a:rPr lang="en-US" dirty="0" err="1" smtClean="0">
                <a:solidFill>
                  <a:srgbClr val="FF00FF"/>
                </a:solidFill>
              </a:rPr>
              <a:t>perpustakaan</a:t>
            </a:r>
            <a:r>
              <a:rPr lang="en-US" dirty="0" smtClean="0">
                <a:solidFill>
                  <a:srgbClr val="FF00FF"/>
                </a:solidFill>
              </a:rPr>
              <a:t> </a:t>
            </a:r>
            <a:r>
              <a:rPr lang="en-US" dirty="0" err="1" smtClean="0">
                <a:solidFill>
                  <a:srgbClr val="FF00FF"/>
                </a:solidFill>
              </a:rPr>
              <a:t>kelas</a:t>
            </a:r>
            <a:r>
              <a:rPr lang="en-US" dirty="0" smtClean="0">
                <a:solidFill>
                  <a:srgbClr val="FF00FF"/>
                </a:solidFill>
              </a:rPr>
              <a:t>, media </a:t>
            </a:r>
            <a:r>
              <a:rPr lang="en-US" dirty="0" err="1" smtClean="0">
                <a:solidFill>
                  <a:srgbClr val="FF00FF"/>
                </a:solidFill>
              </a:rPr>
              <a:t>pengajaran</a:t>
            </a:r>
            <a:r>
              <a:rPr lang="en-US" dirty="0" smtClean="0">
                <a:solidFill>
                  <a:srgbClr val="FF00FF"/>
                </a:solidFill>
              </a:rPr>
              <a:t>, </a:t>
            </a:r>
            <a:r>
              <a:rPr lang="en-US" dirty="0" err="1" smtClean="0">
                <a:solidFill>
                  <a:srgbClr val="FF00FF"/>
                </a:solidFill>
              </a:rPr>
              <a:t>papan</a:t>
            </a:r>
            <a:r>
              <a:rPr lang="en-US" dirty="0" smtClean="0">
                <a:solidFill>
                  <a:srgbClr val="FF00FF"/>
                </a:solidFill>
              </a:rPr>
              <a:t> </a:t>
            </a:r>
            <a:r>
              <a:rPr lang="en-US" dirty="0" err="1" smtClean="0">
                <a:solidFill>
                  <a:srgbClr val="FF00FF"/>
                </a:solidFill>
              </a:rPr>
              <a:t>dan</a:t>
            </a:r>
            <a:r>
              <a:rPr lang="en-US" dirty="0" smtClean="0">
                <a:solidFill>
                  <a:srgbClr val="FF00FF"/>
                </a:solidFill>
              </a:rPr>
              <a:t> </a:t>
            </a:r>
            <a:r>
              <a:rPr lang="en-US" dirty="0" err="1" smtClean="0">
                <a:solidFill>
                  <a:srgbClr val="FF00FF"/>
                </a:solidFill>
              </a:rPr>
              <a:t>spidol</a:t>
            </a:r>
            <a:r>
              <a:rPr lang="en-US" dirty="0" smtClean="0">
                <a:solidFill>
                  <a:srgbClr val="FF00FF"/>
                </a:solidFill>
              </a:rPr>
              <a:t>/</a:t>
            </a:r>
            <a:r>
              <a:rPr lang="en-US" dirty="0" err="1" smtClean="0">
                <a:solidFill>
                  <a:srgbClr val="FF00FF"/>
                </a:solidFill>
              </a:rPr>
              <a:t>kapur</a:t>
            </a:r>
            <a:r>
              <a:rPr lang="en-US" dirty="0" smtClean="0">
                <a:solidFill>
                  <a:srgbClr val="FF00FF"/>
                </a:solidFill>
              </a:rPr>
              <a:t> </a:t>
            </a:r>
            <a:r>
              <a:rPr lang="en-US" dirty="0" err="1" smtClean="0">
                <a:solidFill>
                  <a:srgbClr val="FF00FF"/>
                </a:solidFill>
              </a:rPr>
              <a:t>tulis</a:t>
            </a:r>
            <a:r>
              <a:rPr lang="en-US" dirty="0" smtClean="0">
                <a:solidFill>
                  <a:srgbClr val="FF00FF"/>
                </a:solidFill>
              </a:rPr>
              <a:t>, </a:t>
            </a:r>
            <a:r>
              <a:rPr lang="en-US" dirty="0" err="1" smtClean="0">
                <a:solidFill>
                  <a:srgbClr val="FF00FF"/>
                </a:solidFill>
              </a:rPr>
              <a:t>papan</a:t>
            </a:r>
            <a:r>
              <a:rPr lang="en-US" dirty="0" smtClean="0">
                <a:solidFill>
                  <a:srgbClr val="FF00FF"/>
                </a:solidFill>
              </a:rPr>
              <a:t> </a:t>
            </a:r>
            <a:r>
              <a:rPr lang="en-US" dirty="0" err="1" smtClean="0">
                <a:solidFill>
                  <a:srgbClr val="FF00FF"/>
                </a:solidFill>
              </a:rPr>
              <a:t>presensi</a:t>
            </a:r>
            <a:r>
              <a:rPr lang="en-US" dirty="0" smtClean="0">
                <a:solidFill>
                  <a:srgbClr val="FF00FF"/>
                </a:solidFill>
              </a:rPr>
              <a:t> </a:t>
            </a:r>
            <a:r>
              <a:rPr lang="en-US" dirty="0" err="1" smtClean="0">
                <a:solidFill>
                  <a:srgbClr val="FF00FF"/>
                </a:solidFill>
              </a:rPr>
              <a:t>siswa</a:t>
            </a:r>
            <a:r>
              <a:rPr lang="en-US" dirty="0" smtClean="0">
                <a:solidFill>
                  <a:srgbClr val="FF00FF"/>
                </a:solidFill>
              </a:rPr>
              <a:t>.</a:t>
            </a:r>
          </a:p>
          <a:p>
            <a:pPr marL="360363" indent="-360363">
              <a:buNone/>
            </a:pPr>
            <a:r>
              <a:rPr lang="en-US" dirty="0" smtClean="0"/>
              <a:t>3. </a:t>
            </a:r>
            <a:r>
              <a:rPr lang="en-US" dirty="0" err="1" smtClean="0"/>
              <a:t>Penataan</a:t>
            </a:r>
            <a:r>
              <a:rPr lang="en-US" dirty="0" smtClean="0"/>
              <a:t> </a:t>
            </a:r>
            <a:r>
              <a:rPr lang="en-US" dirty="0" err="1" smtClean="0"/>
              <a:t>keindahan</a:t>
            </a:r>
            <a:r>
              <a:rPr lang="en-US" dirty="0" smtClean="0"/>
              <a:t> </a:t>
            </a:r>
            <a:r>
              <a:rPr lang="en-US" dirty="0" err="1" smtClean="0"/>
              <a:t>dan</a:t>
            </a:r>
            <a:r>
              <a:rPr lang="en-US" dirty="0" smtClean="0"/>
              <a:t> </a:t>
            </a:r>
            <a:r>
              <a:rPr lang="en-US" dirty="0" err="1" smtClean="0"/>
              <a:t>kebersihan</a:t>
            </a:r>
            <a:r>
              <a:rPr lang="en-US" dirty="0" smtClean="0"/>
              <a:t> </a:t>
            </a:r>
            <a:r>
              <a:rPr lang="en-US" dirty="0" err="1" smtClean="0"/>
              <a:t>kelas</a:t>
            </a:r>
            <a:r>
              <a:rPr lang="en-US" dirty="0" smtClean="0"/>
              <a:t>; </a:t>
            </a:r>
            <a:r>
              <a:rPr lang="en-US" dirty="0" err="1" smtClean="0"/>
              <a:t>pajanagan</a:t>
            </a:r>
            <a:r>
              <a:rPr lang="en-US" dirty="0" smtClean="0"/>
              <a:t> </a:t>
            </a:r>
            <a:r>
              <a:rPr lang="en-US" dirty="0" err="1" smtClean="0"/>
              <a:t>hiasan</a:t>
            </a:r>
            <a:r>
              <a:rPr lang="en-US" dirty="0" smtClean="0"/>
              <a:t> </a:t>
            </a:r>
            <a:r>
              <a:rPr lang="en-US" dirty="0" err="1" smtClean="0"/>
              <a:t>dindidng</a:t>
            </a:r>
            <a:r>
              <a:rPr lang="en-US" dirty="0" smtClean="0"/>
              <a:t> </a:t>
            </a:r>
            <a:r>
              <a:rPr lang="en-US" dirty="0" err="1" smtClean="0"/>
              <a:t>utk</a:t>
            </a:r>
            <a:r>
              <a:rPr lang="en-US" dirty="0" smtClean="0"/>
              <a:t> </a:t>
            </a:r>
            <a:r>
              <a:rPr lang="en-US" dirty="0" err="1" smtClean="0"/>
              <a:t>membantuk</a:t>
            </a:r>
            <a:r>
              <a:rPr lang="en-US" dirty="0" smtClean="0"/>
              <a:t> </a:t>
            </a:r>
            <a:r>
              <a:rPr lang="en-US" dirty="0" err="1" smtClean="0"/>
              <a:t>pengajaran</a:t>
            </a:r>
            <a:r>
              <a:rPr lang="en-US" dirty="0" smtClean="0"/>
              <a:t>, </a:t>
            </a:r>
            <a:r>
              <a:rPr lang="en-US" dirty="0" err="1" smtClean="0"/>
              <a:t>penenmpatan</a:t>
            </a:r>
            <a:r>
              <a:rPr lang="en-US" dirty="0" smtClean="0"/>
              <a:t> </a:t>
            </a:r>
            <a:r>
              <a:rPr lang="en-US" dirty="0" err="1" smtClean="0"/>
              <a:t>almari</a:t>
            </a:r>
            <a:r>
              <a:rPr lang="en-US" dirty="0" smtClean="0"/>
              <a:t> </a:t>
            </a:r>
            <a:r>
              <a:rPr lang="en-US" dirty="0" err="1" smtClean="0"/>
              <a:t>buku</a:t>
            </a:r>
            <a:r>
              <a:rPr lang="en-US" dirty="0" smtClean="0"/>
              <a:t> </a:t>
            </a:r>
            <a:r>
              <a:rPr lang="en-US" dirty="0" err="1" smtClean="0"/>
              <a:t>di</a:t>
            </a:r>
            <a:r>
              <a:rPr lang="en-US" dirty="0" smtClean="0"/>
              <a:t> </a:t>
            </a:r>
            <a:r>
              <a:rPr lang="en-US" dirty="0" err="1" smtClean="0"/>
              <a:t>depan</a:t>
            </a:r>
            <a:r>
              <a:rPr lang="en-US" dirty="0" smtClean="0"/>
              <a:t> </a:t>
            </a:r>
            <a:r>
              <a:rPr lang="en-US" dirty="0" err="1" smtClean="0"/>
              <a:t>almari</a:t>
            </a:r>
            <a:r>
              <a:rPr lang="en-US" dirty="0" smtClean="0"/>
              <a:t> </a:t>
            </a:r>
            <a:r>
              <a:rPr lang="en-US" dirty="0" err="1" smtClean="0"/>
              <a:t>olahraga</a:t>
            </a:r>
            <a:r>
              <a:rPr lang="en-US" dirty="0" smtClean="0"/>
              <a:t> </a:t>
            </a:r>
            <a:r>
              <a:rPr lang="en-US" dirty="0" err="1" smtClean="0"/>
              <a:t>di</a:t>
            </a:r>
            <a:r>
              <a:rPr lang="en-US" dirty="0" smtClean="0"/>
              <a:t> </a:t>
            </a:r>
            <a:r>
              <a:rPr lang="en-US" dirty="0" err="1" smtClean="0"/>
              <a:t>belakang</a:t>
            </a:r>
            <a:r>
              <a:rPr lang="en-US" dirty="0" smtClean="0"/>
              <a:t>, </a:t>
            </a:r>
            <a:r>
              <a:rPr lang="en-US" dirty="0" err="1" smtClean="0"/>
              <a:t>jadwal</a:t>
            </a:r>
            <a:r>
              <a:rPr lang="en-US" dirty="0" smtClean="0"/>
              <a:t> </a:t>
            </a:r>
            <a:r>
              <a:rPr lang="en-US" dirty="0" err="1" smtClean="0"/>
              <a:t>kebersihan</a:t>
            </a:r>
            <a:r>
              <a:rPr lang="en-US" dirty="0" smtClean="0"/>
              <a:t> </a:t>
            </a:r>
            <a:r>
              <a:rPr lang="en-US" dirty="0" err="1" smtClean="0"/>
              <a:t>kelas</a:t>
            </a:r>
            <a:r>
              <a:rPr lang="en-US" dirty="0" smtClean="0"/>
              <a:t>. </a:t>
            </a:r>
          </a:p>
          <a:p>
            <a:pPr marL="360363" indent="-360363">
              <a:buNone/>
            </a:pPr>
            <a:r>
              <a:rPr lang="en-US" dirty="0" smtClean="0"/>
              <a:t>4. </a:t>
            </a:r>
            <a:r>
              <a:rPr lang="en-US" dirty="0" err="1" smtClean="0"/>
              <a:t>Ventilasi</a:t>
            </a:r>
            <a:r>
              <a:rPr lang="en-US" dirty="0" smtClean="0"/>
              <a:t> </a:t>
            </a:r>
            <a:r>
              <a:rPr lang="en-US" dirty="0" err="1" smtClean="0"/>
              <a:t>dan</a:t>
            </a:r>
            <a:r>
              <a:rPr lang="en-US" dirty="0" smtClean="0"/>
              <a:t> </a:t>
            </a:r>
            <a:r>
              <a:rPr lang="en-US" dirty="0" err="1" smtClean="0"/>
              <a:t>tata</a:t>
            </a:r>
            <a:r>
              <a:rPr lang="en-US" dirty="0" smtClean="0"/>
              <a:t> </a:t>
            </a:r>
            <a:r>
              <a:rPr lang="en-US" dirty="0" err="1" smtClean="0"/>
              <a:t>cahaya</a:t>
            </a:r>
            <a:r>
              <a:rPr lang="en-US" dirty="0" smtClean="0"/>
              <a:t>; </a:t>
            </a:r>
            <a:r>
              <a:rPr lang="en-US" dirty="0" err="1" smtClean="0"/>
              <a:t>ventilasi</a:t>
            </a:r>
            <a:r>
              <a:rPr lang="en-US" dirty="0" smtClean="0"/>
              <a:t> </a:t>
            </a:r>
            <a:r>
              <a:rPr lang="en-US" dirty="0" err="1" smtClean="0"/>
              <a:t>kelas</a:t>
            </a:r>
            <a:r>
              <a:rPr lang="en-US" dirty="0" smtClean="0"/>
              <a:t> </a:t>
            </a:r>
            <a:r>
              <a:rPr lang="en-US" dirty="0" err="1" smtClean="0"/>
              <a:t>yg</a:t>
            </a:r>
            <a:r>
              <a:rPr lang="en-US" dirty="0" smtClean="0"/>
              <a:t> </a:t>
            </a:r>
            <a:r>
              <a:rPr lang="en-US" dirty="0" err="1" smtClean="0"/>
              <a:t>terbuka</a:t>
            </a:r>
            <a:r>
              <a:rPr lang="en-US" dirty="0" smtClean="0"/>
              <a:t> </a:t>
            </a:r>
            <a:r>
              <a:rPr lang="en-US" dirty="0" err="1" smtClean="0"/>
              <a:t>masuk</a:t>
            </a:r>
            <a:r>
              <a:rPr lang="en-US" dirty="0" smtClean="0"/>
              <a:t> </a:t>
            </a:r>
            <a:r>
              <a:rPr lang="en-US" dirty="0" err="1" smtClean="0"/>
              <a:t>udara</a:t>
            </a:r>
            <a:r>
              <a:rPr lang="en-US" dirty="0" smtClean="0"/>
              <a:t>, </a:t>
            </a:r>
            <a:r>
              <a:rPr lang="en-US" dirty="0" err="1" smtClean="0"/>
              <a:t>cahaya</a:t>
            </a:r>
            <a:r>
              <a:rPr lang="en-US" dirty="0" smtClean="0"/>
              <a:t> </a:t>
            </a:r>
            <a:r>
              <a:rPr lang="en-US" dirty="0" err="1" smtClean="0"/>
              <a:t>masuk</a:t>
            </a:r>
            <a:r>
              <a:rPr lang="en-US" dirty="0" smtClean="0"/>
              <a:t> </a:t>
            </a:r>
            <a:r>
              <a:rPr lang="en-US" dirty="0" err="1" smtClean="0"/>
              <a:t>dari</a:t>
            </a:r>
            <a:r>
              <a:rPr lang="en-US" dirty="0" smtClean="0"/>
              <a:t> </a:t>
            </a:r>
            <a:r>
              <a:rPr lang="en-US" dirty="0" err="1" smtClean="0"/>
              <a:t>kiri</a:t>
            </a:r>
            <a:r>
              <a:rPr lang="en-US" dirty="0" smtClean="0"/>
              <a:t> </a:t>
            </a:r>
            <a:r>
              <a:rPr lang="en-US" dirty="0" err="1" smtClean="0"/>
              <a:t>jangan</a:t>
            </a:r>
            <a:r>
              <a:rPr lang="en-US" dirty="0" smtClean="0"/>
              <a:t> </a:t>
            </a:r>
            <a:r>
              <a:rPr lang="en-US" dirty="0" err="1" smtClean="0"/>
              <a:t>berlawanan</a:t>
            </a:r>
            <a:r>
              <a:rPr lang="en-US" dirty="0" smtClean="0"/>
              <a:t> </a:t>
            </a:r>
            <a:r>
              <a:rPr lang="en-US" dirty="0" err="1" smtClean="0"/>
              <a:t>dgn</a:t>
            </a:r>
            <a:r>
              <a:rPr lang="en-US" dirty="0" smtClean="0"/>
              <a:t> </a:t>
            </a:r>
            <a:r>
              <a:rPr lang="en-US" dirty="0" err="1" smtClean="0"/>
              <a:t>bagian</a:t>
            </a:r>
            <a:r>
              <a:rPr lang="en-US" dirty="0" smtClean="0"/>
              <a:t> </a:t>
            </a:r>
            <a:r>
              <a:rPr lang="en-US" dirty="0" err="1" smtClean="0"/>
              <a:t>depan</a:t>
            </a:r>
            <a:r>
              <a:rPr lang="en-US" dirty="0" smtClean="0"/>
              <a:t>.</a:t>
            </a: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1048649"/>
                                        </p:tgtEl>
                                        <p:attrNameLst>
                                          <p:attrName>style.visibility</p:attrName>
                                        </p:attrNameLst>
                                      </p:cBhvr>
                                      <p:to>
                                        <p:strVal val="visible"/>
                                      </p:to>
                                    </p:set>
                                    <p:anim calcmode="lin" valueType="num">
                                      <p:cBhvr>
                                        <p:cTn id="7" dur="1000" fill="hold"/>
                                        <p:tgtEl>
                                          <p:spTgt spid="104864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048649"/>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048649"/>
                                        </p:tgtEl>
                                        <p:attrNameLst>
                                          <p:attrName>ppt_y</p:attrName>
                                        </p:attrNameLst>
                                      </p:cBhvr>
                                      <p:tavLst>
                                        <p:tav tm="0">
                                          <p:val>
                                            <p:strVal val="#ppt_y"/>
                                          </p:val>
                                        </p:tav>
                                        <p:tav tm="100000">
                                          <p:val>
                                            <p:strVal val="#ppt_y"/>
                                          </p:val>
                                        </p:tav>
                                      </p:tavLst>
                                    </p:anim>
                                    <p:animEffect transition="in" filter="fade">
                                      <p:cBhvr>
                                        <p:cTn id="10" dur="1000"/>
                                        <p:tgtEl>
                                          <p:spTgt spid="1048649"/>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1048650">
                                            <p:txEl>
                                              <p:pRg st="0" end="0"/>
                                            </p:txEl>
                                          </p:spTgt>
                                        </p:tgtEl>
                                        <p:attrNameLst>
                                          <p:attrName>style.visibility</p:attrName>
                                        </p:attrNameLst>
                                      </p:cBhvr>
                                      <p:to>
                                        <p:strVal val="visible"/>
                                      </p:to>
                                    </p:set>
                                    <p:anim calcmode="lin" valueType="num">
                                      <p:cBhvr>
                                        <p:cTn id="15" dur="500" fill="hold"/>
                                        <p:tgtEl>
                                          <p:spTgt spid="1048650">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04865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1048650">
                                            <p:txEl>
                                              <p:pRg st="1" end="1"/>
                                            </p:txEl>
                                          </p:spTgt>
                                        </p:tgtEl>
                                        <p:attrNameLst>
                                          <p:attrName>style.visibility</p:attrName>
                                        </p:attrNameLst>
                                      </p:cBhvr>
                                      <p:to>
                                        <p:strVal val="visible"/>
                                      </p:to>
                                    </p:set>
                                    <p:anim calcmode="lin" valueType="num">
                                      <p:cBhvr>
                                        <p:cTn id="21" dur="500" fill="hold"/>
                                        <p:tgtEl>
                                          <p:spTgt spid="104865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04865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1048650">
                                            <p:txEl>
                                              <p:pRg st="2" end="2"/>
                                            </p:txEl>
                                          </p:spTgt>
                                        </p:tgtEl>
                                        <p:attrNameLst>
                                          <p:attrName>style.visibility</p:attrName>
                                        </p:attrNameLst>
                                      </p:cBhvr>
                                      <p:to>
                                        <p:strVal val="visible"/>
                                      </p:to>
                                    </p:set>
                                    <p:anim calcmode="lin" valueType="num">
                                      <p:cBhvr>
                                        <p:cTn id="27" dur="500" fill="hold"/>
                                        <p:tgtEl>
                                          <p:spTgt spid="1048650">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1048650">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1048650">
                                            <p:txEl>
                                              <p:pRg st="3" end="3"/>
                                            </p:txEl>
                                          </p:spTgt>
                                        </p:tgtEl>
                                        <p:attrNameLst>
                                          <p:attrName>style.visibility</p:attrName>
                                        </p:attrNameLst>
                                      </p:cBhvr>
                                      <p:to>
                                        <p:strVal val="visible"/>
                                      </p:to>
                                    </p:set>
                                    <p:anim calcmode="lin" valueType="num">
                                      <p:cBhvr>
                                        <p:cTn id="33" dur="500" fill="hold"/>
                                        <p:tgtEl>
                                          <p:spTgt spid="1048650">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048650">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9" grpId="0"/>
      <p:bldP spid="104865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
          <p:cNvSpPr>
            <a:spLocks noGrp="1"/>
          </p:cNvSpPr>
          <p:nvPr>
            <p:ph type="title"/>
          </p:nvPr>
        </p:nvSpPr>
        <p:spPr>
          <a:xfrm>
            <a:off x="1785918" y="320040"/>
            <a:ext cx="5910282" cy="751506"/>
          </a:xfrm>
        </p:spPr>
        <p:txBody>
          <a:bodyPr>
            <a:normAutofit/>
          </a:bodyPr>
          <a:lstStyle/>
          <a:p>
            <a:r>
              <a:rPr lang="en-US" dirty="0" err="1" smtClean="0">
                <a:solidFill>
                  <a:srgbClr val="FF00FF"/>
                </a:solidFill>
              </a:rPr>
              <a:t>Pengelolaan</a:t>
            </a:r>
            <a:r>
              <a:rPr lang="en-US" dirty="0" smtClean="0">
                <a:solidFill>
                  <a:srgbClr val="FF00FF"/>
                </a:solidFill>
              </a:rPr>
              <a:t> </a:t>
            </a:r>
            <a:r>
              <a:rPr lang="en-US" dirty="0" err="1" smtClean="0">
                <a:solidFill>
                  <a:srgbClr val="FF00FF"/>
                </a:solidFill>
              </a:rPr>
              <a:t>anak</a:t>
            </a:r>
            <a:r>
              <a:rPr lang="en-US" dirty="0" smtClean="0">
                <a:solidFill>
                  <a:srgbClr val="FF00FF"/>
                </a:solidFill>
              </a:rPr>
              <a:t> </a:t>
            </a:r>
            <a:r>
              <a:rPr lang="en-US" dirty="0" err="1" smtClean="0">
                <a:solidFill>
                  <a:srgbClr val="FF00FF"/>
                </a:solidFill>
              </a:rPr>
              <a:t>didik</a:t>
            </a:r>
            <a:endParaRPr lang="id-ID" dirty="0">
              <a:solidFill>
                <a:srgbClr val="FF00FF"/>
              </a:solidFill>
            </a:endParaRPr>
          </a:p>
        </p:txBody>
      </p:sp>
      <p:sp>
        <p:nvSpPr>
          <p:cNvPr id="1048652" name="Content Placeholder 2"/>
          <p:cNvSpPr>
            <a:spLocks noGrp="1"/>
          </p:cNvSpPr>
          <p:nvPr>
            <p:ph idx="1"/>
          </p:nvPr>
        </p:nvSpPr>
        <p:spPr/>
        <p:txBody>
          <a:bodyPr>
            <a:normAutofit fontScale="88654" lnSpcReduction="20000"/>
          </a:bodyPr>
          <a:lstStyle/>
          <a:p>
            <a:pPr marL="360363" indent="-360363">
              <a:buNone/>
            </a:pPr>
            <a:r>
              <a:rPr lang="en-US" sz="2800" dirty="0" smtClean="0"/>
              <a:t>1. </a:t>
            </a:r>
            <a:r>
              <a:rPr lang="en-US" sz="2800" dirty="0" err="1" smtClean="0"/>
              <a:t>Pembentukan</a:t>
            </a:r>
            <a:r>
              <a:rPr lang="en-US" sz="2800" dirty="0" smtClean="0"/>
              <a:t> </a:t>
            </a:r>
            <a:r>
              <a:rPr lang="en-US" sz="2800" dirty="0" err="1" smtClean="0"/>
              <a:t>organisasi</a:t>
            </a:r>
            <a:r>
              <a:rPr lang="en-US" sz="2800" dirty="0" smtClean="0"/>
              <a:t> </a:t>
            </a:r>
            <a:r>
              <a:rPr lang="en-US" sz="2800" dirty="0" err="1" smtClean="0"/>
              <a:t>kelas</a:t>
            </a:r>
            <a:r>
              <a:rPr lang="en-US" sz="2800" dirty="0" smtClean="0"/>
              <a:t>; </a:t>
            </a:r>
            <a:r>
              <a:rPr lang="en-US" sz="2800" dirty="0" err="1" smtClean="0"/>
              <a:t>ketua</a:t>
            </a:r>
            <a:r>
              <a:rPr lang="en-US" sz="2800" dirty="0" smtClean="0"/>
              <a:t>, </a:t>
            </a:r>
            <a:r>
              <a:rPr lang="en-US" sz="2800" dirty="0" err="1" smtClean="0"/>
              <a:t>wakil</a:t>
            </a:r>
            <a:r>
              <a:rPr lang="en-US" sz="2800" dirty="0" smtClean="0"/>
              <a:t>, </a:t>
            </a:r>
            <a:r>
              <a:rPr lang="en-US" sz="2800" dirty="0" err="1" smtClean="0"/>
              <a:t>sekretaris</a:t>
            </a:r>
            <a:r>
              <a:rPr lang="en-US" sz="2800" dirty="0" smtClean="0"/>
              <a:t>, </a:t>
            </a:r>
            <a:r>
              <a:rPr lang="en-US" sz="2800" dirty="0" err="1" smtClean="0"/>
              <a:t>bendahara</a:t>
            </a:r>
            <a:r>
              <a:rPr lang="en-US" sz="2800" dirty="0" smtClean="0"/>
              <a:t>, </a:t>
            </a:r>
            <a:r>
              <a:rPr lang="en-US" sz="2800" dirty="0" err="1" smtClean="0"/>
              <a:t>anggota</a:t>
            </a:r>
            <a:r>
              <a:rPr lang="en-US" sz="2800" dirty="0" smtClean="0"/>
              <a:t>.</a:t>
            </a:r>
          </a:p>
          <a:p>
            <a:pPr marL="514350" indent="-514350">
              <a:buNone/>
            </a:pPr>
            <a:r>
              <a:rPr lang="en-US" sz="2800" dirty="0" smtClean="0"/>
              <a:t>2. </a:t>
            </a:r>
            <a:r>
              <a:rPr lang="en-US" sz="2800" dirty="0" err="1" smtClean="0"/>
              <a:t>Peyusunan</a:t>
            </a:r>
            <a:r>
              <a:rPr lang="en-US" sz="2800" dirty="0" smtClean="0"/>
              <a:t> </a:t>
            </a:r>
            <a:r>
              <a:rPr lang="en-US" sz="2800" dirty="0" err="1" smtClean="0"/>
              <a:t>jadwal</a:t>
            </a:r>
            <a:r>
              <a:rPr lang="en-US" sz="2800" dirty="0" smtClean="0"/>
              <a:t> </a:t>
            </a:r>
            <a:r>
              <a:rPr lang="en-US" sz="2800" dirty="0" err="1" smtClean="0"/>
              <a:t>kebersihan</a:t>
            </a:r>
            <a:r>
              <a:rPr lang="en-US" sz="2800" dirty="0" smtClean="0"/>
              <a:t> </a:t>
            </a:r>
            <a:r>
              <a:rPr lang="en-US" sz="2800" dirty="0" err="1" smtClean="0"/>
              <a:t>setiap</a:t>
            </a:r>
            <a:r>
              <a:rPr lang="en-US" sz="2800" dirty="0" smtClean="0"/>
              <a:t> </a:t>
            </a:r>
            <a:r>
              <a:rPr lang="en-US" sz="2800" dirty="0" err="1" smtClean="0"/>
              <a:t>hari</a:t>
            </a:r>
            <a:endParaRPr lang="en-US" sz="2800" dirty="0" smtClean="0"/>
          </a:p>
          <a:p>
            <a:pPr marL="360363" indent="-360363">
              <a:buNone/>
            </a:pPr>
            <a:r>
              <a:rPr lang="en-US" sz="2800" dirty="0" smtClean="0"/>
              <a:t>3. </a:t>
            </a:r>
            <a:r>
              <a:rPr lang="en-US" sz="2800" dirty="0" err="1" smtClean="0"/>
              <a:t>Pengelompokan</a:t>
            </a:r>
            <a:r>
              <a:rPr lang="en-US" sz="2800" dirty="0" smtClean="0"/>
              <a:t> </a:t>
            </a:r>
            <a:r>
              <a:rPr lang="en-US" sz="2800" dirty="0" err="1" smtClean="0"/>
              <a:t>anak</a:t>
            </a:r>
            <a:r>
              <a:rPr lang="en-US" sz="2800" dirty="0" smtClean="0"/>
              <a:t> </a:t>
            </a:r>
            <a:r>
              <a:rPr lang="en-US" sz="2800" dirty="0" err="1" smtClean="0"/>
              <a:t>didik</a:t>
            </a:r>
            <a:r>
              <a:rPr lang="en-US" sz="2800" dirty="0" smtClean="0"/>
              <a:t> </a:t>
            </a:r>
            <a:r>
              <a:rPr lang="en-US" sz="2800" dirty="0" err="1" smtClean="0"/>
              <a:t>berdasarkan</a:t>
            </a:r>
            <a:r>
              <a:rPr lang="en-US" sz="2800" dirty="0" smtClean="0"/>
              <a:t> </a:t>
            </a:r>
            <a:r>
              <a:rPr lang="en-US" sz="2800" dirty="0" err="1" smtClean="0"/>
              <a:t>jenis</a:t>
            </a:r>
            <a:r>
              <a:rPr lang="en-US" sz="2800" dirty="0" smtClean="0"/>
              <a:t> </a:t>
            </a:r>
            <a:r>
              <a:rPr lang="en-US" sz="2800" dirty="0" err="1" smtClean="0"/>
              <a:t>kelamin</a:t>
            </a:r>
            <a:r>
              <a:rPr lang="en-US" sz="2800" dirty="0" smtClean="0"/>
              <a:t>, </a:t>
            </a:r>
            <a:r>
              <a:rPr lang="en-US" sz="2800" dirty="0" err="1" smtClean="0"/>
              <a:t>kecepatan</a:t>
            </a:r>
            <a:r>
              <a:rPr lang="en-US" sz="2800" dirty="0" smtClean="0"/>
              <a:t>, </a:t>
            </a:r>
            <a:r>
              <a:rPr lang="en-US" sz="2800" dirty="0" err="1" smtClean="0"/>
              <a:t>sifatnya</a:t>
            </a:r>
            <a:r>
              <a:rPr lang="en-US" sz="2800" dirty="0" smtClean="0"/>
              <a:t>, </a:t>
            </a:r>
            <a:r>
              <a:rPr lang="en-US" sz="2800" dirty="0" err="1" smtClean="0"/>
              <a:t>kesenangan</a:t>
            </a:r>
            <a:r>
              <a:rPr lang="en-US" sz="2800" dirty="0" smtClean="0"/>
              <a:t> </a:t>
            </a:r>
            <a:r>
              <a:rPr lang="en-US" sz="2800" dirty="0" err="1" smtClean="0"/>
              <a:t>berkawan</a:t>
            </a:r>
            <a:r>
              <a:rPr lang="en-US" sz="2800" dirty="0" smtClean="0"/>
              <a:t>, </a:t>
            </a:r>
            <a:r>
              <a:rPr lang="en-US" sz="2800" dirty="0" err="1" smtClean="0"/>
              <a:t>minat-bakat</a:t>
            </a:r>
            <a:r>
              <a:rPr lang="en-US" sz="2800" dirty="0" smtClean="0"/>
              <a:t>, </a:t>
            </a:r>
            <a:r>
              <a:rPr lang="en-US" sz="2800" dirty="0" err="1" smtClean="0"/>
              <a:t>kemampuan</a:t>
            </a:r>
            <a:r>
              <a:rPr lang="en-US" sz="2800" dirty="0" smtClean="0"/>
              <a:t>.</a:t>
            </a:r>
          </a:p>
          <a:p>
            <a:pPr marL="360363" indent="-360363">
              <a:buNone/>
            </a:pPr>
            <a:r>
              <a:rPr lang="en-US" sz="2800" dirty="0" smtClean="0"/>
              <a:t>4. </a:t>
            </a:r>
            <a:r>
              <a:rPr lang="en-US" sz="2800" dirty="0" err="1" smtClean="0"/>
              <a:t>Penanganan</a:t>
            </a:r>
            <a:r>
              <a:rPr lang="en-US" sz="2800" dirty="0" smtClean="0"/>
              <a:t> </a:t>
            </a:r>
            <a:r>
              <a:rPr lang="en-US" sz="2800" dirty="0" err="1" smtClean="0"/>
              <a:t>prilaku</a:t>
            </a:r>
            <a:r>
              <a:rPr lang="en-US" sz="2800" dirty="0" smtClean="0"/>
              <a:t> </a:t>
            </a:r>
            <a:r>
              <a:rPr lang="en-US" sz="2800" dirty="0" err="1" smtClean="0"/>
              <a:t>negatif</a:t>
            </a:r>
            <a:r>
              <a:rPr lang="en-US" sz="2800" dirty="0" smtClean="0"/>
              <a:t> </a:t>
            </a:r>
            <a:r>
              <a:rPr lang="en-US" sz="2800" dirty="0" err="1" smtClean="0"/>
              <a:t>siswa</a:t>
            </a:r>
            <a:r>
              <a:rPr lang="en-US" sz="2800" dirty="0" smtClean="0"/>
              <a:t> </a:t>
            </a:r>
            <a:r>
              <a:rPr lang="en-US" sz="2800" dirty="0" err="1" smtClean="0"/>
              <a:t>dlm</a:t>
            </a:r>
            <a:r>
              <a:rPr lang="en-US" sz="2800" dirty="0" smtClean="0"/>
              <a:t> </a:t>
            </a:r>
            <a:r>
              <a:rPr lang="en-US" sz="2800" dirty="0" err="1" smtClean="0"/>
              <a:t>proses</a:t>
            </a:r>
            <a:r>
              <a:rPr lang="en-US" sz="2800" dirty="0" smtClean="0"/>
              <a:t> </a:t>
            </a:r>
            <a:r>
              <a:rPr lang="en-US" sz="2800" dirty="0" err="1" smtClean="0"/>
              <a:t>pembelajaran</a:t>
            </a:r>
            <a:r>
              <a:rPr lang="en-US" sz="2800" dirty="0" smtClean="0"/>
              <a:t>; </a:t>
            </a:r>
            <a:r>
              <a:rPr lang="en-US" sz="2800" dirty="0" err="1" smtClean="0"/>
              <a:t>malas</a:t>
            </a:r>
            <a:r>
              <a:rPr lang="en-US" sz="2800" dirty="0" smtClean="0"/>
              <a:t> </a:t>
            </a:r>
            <a:r>
              <a:rPr lang="en-US" sz="2800" dirty="0" err="1" smtClean="0"/>
              <a:t>masuk</a:t>
            </a:r>
            <a:r>
              <a:rPr lang="en-US" sz="2800" dirty="0" smtClean="0"/>
              <a:t>, </a:t>
            </a:r>
            <a:r>
              <a:rPr lang="en-US" sz="2800" dirty="0" err="1" smtClean="0"/>
              <a:t>menganggu</a:t>
            </a:r>
            <a:r>
              <a:rPr lang="en-US" sz="2800" dirty="0" smtClean="0"/>
              <a:t> </a:t>
            </a:r>
            <a:r>
              <a:rPr lang="en-US" sz="2800" dirty="0" err="1" smtClean="0"/>
              <a:t>teman</a:t>
            </a:r>
            <a:r>
              <a:rPr lang="en-US" sz="2800" dirty="0" smtClean="0"/>
              <a:t>, </a:t>
            </a:r>
            <a:r>
              <a:rPr lang="en-US" sz="2800" dirty="0" err="1" smtClean="0"/>
              <a:t>menyontek</a:t>
            </a:r>
            <a:r>
              <a:rPr lang="en-US" sz="2800" dirty="0" smtClean="0"/>
              <a:t>, </a:t>
            </a:r>
            <a:r>
              <a:rPr lang="en-US" sz="2800" dirty="0" err="1" smtClean="0"/>
              <a:t>merokok</a:t>
            </a:r>
            <a:r>
              <a:rPr lang="en-US" sz="2800" dirty="0" smtClean="0"/>
              <a:t>, </a:t>
            </a:r>
            <a:r>
              <a:rPr lang="en-US" sz="2800" dirty="0" err="1" smtClean="0"/>
              <a:t>melawan</a:t>
            </a:r>
            <a:r>
              <a:rPr lang="en-US" sz="2800" dirty="0" smtClean="0"/>
              <a:t> guru, </a:t>
            </a:r>
            <a:r>
              <a:rPr lang="en-US" sz="2800" dirty="0" err="1" smtClean="0"/>
              <a:t>memukul</a:t>
            </a:r>
            <a:r>
              <a:rPr lang="en-US" sz="2800" dirty="0" smtClean="0"/>
              <a:t> </a:t>
            </a:r>
            <a:r>
              <a:rPr lang="en-US" sz="2800" dirty="0" err="1" smtClean="0"/>
              <a:t>teman</a:t>
            </a:r>
            <a:r>
              <a:rPr lang="en-US" sz="2800" dirty="0" smtClean="0"/>
              <a:t>, </a:t>
            </a:r>
            <a:r>
              <a:rPr lang="en-US" sz="2800" dirty="0" err="1" smtClean="0"/>
              <a:t>keluar</a:t>
            </a:r>
            <a:r>
              <a:rPr lang="en-US" sz="2800" dirty="0" smtClean="0"/>
              <a:t> </a:t>
            </a:r>
            <a:r>
              <a:rPr lang="en-US" sz="2800" dirty="0" err="1" smtClean="0"/>
              <a:t>masuk</a:t>
            </a:r>
            <a:r>
              <a:rPr lang="en-US" sz="2800" dirty="0" smtClean="0"/>
              <a:t> </a:t>
            </a:r>
            <a:r>
              <a:rPr lang="en-US" sz="2800" dirty="0" err="1" smtClean="0"/>
              <a:t>kelas</a:t>
            </a:r>
            <a:r>
              <a:rPr lang="en-US" sz="2800" dirty="0" smtClean="0"/>
              <a:t>, </a:t>
            </a:r>
            <a:r>
              <a:rPr lang="en-US" sz="2800" dirty="0" err="1" smtClean="0"/>
              <a:t>mengantuk</a:t>
            </a:r>
            <a:r>
              <a:rPr lang="en-US" sz="2800" dirty="0" smtClean="0"/>
              <a:t>.</a:t>
            </a:r>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48651"/>
                                        </p:tgtEl>
                                        <p:attrNameLst>
                                          <p:attrName>style.visibility</p:attrName>
                                        </p:attrNameLst>
                                      </p:cBhvr>
                                      <p:to>
                                        <p:strVal val="visible"/>
                                      </p:to>
                                    </p:set>
                                    <p:anim calcmode="lin" valueType="num">
                                      <p:cBhvr>
                                        <p:cTn id="7" dur="500" fill="hold"/>
                                        <p:tgtEl>
                                          <p:spTgt spid="1048651"/>
                                        </p:tgtEl>
                                        <p:attrNameLst>
                                          <p:attrName>ppt_w</p:attrName>
                                        </p:attrNameLst>
                                      </p:cBhvr>
                                      <p:tavLst>
                                        <p:tav tm="0">
                                          <p:val>
                                            <p:fltVal val="0"/>
                                          </p:val>
                                        </p:tav>
                                        <p:tav tm="100000">
                                          <p:val>
                                            <p:strVal val="#ppt_w"/>
                                          </p:val>
                                        </p:tav>
                                      </p:tavLst>
                                    </p:anim>
                                    <p:anim calcmode="lin" valueType="num">
                                      <p:cBhvr>
                                        <p:cTn id="8" dur="500" fill="hold"/>
                                        <p:tgtEl>
                                          <p:spTgt spid="104865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1048652">
                                            <p:txEl>
                                              <p:pRg st="0" end="0"/>
                                            </p:txEl>
                                          </p:spTgt>
                                        </p:tgtEl>
                                        <p:attrNameLst>
                                          <p:attrName>style.visibility</p:attrName>
                                        </p:attrNameLst>
                                      </p:cBhvr>
                                      <p:to>
                                        <p:strVal val="visible"/>
                                      </p:to>
                                    </p:set>
                                    <p:anim calcmode="lin" valueType="num">
                                      <p:cBhvr>
                                        <p:cTn id="13" dur="1000" fill="hold"/>
                                        <p:tgtEl>
                                          <p:spTgt spid="1048652">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104865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04865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1048652">
                                            <p:txEl>
                                              <p:pRg st="1" end="1"/>
                                            </p:txEl>
                                          </p:spTgt>
                                        </p:tgtEl>
                                        <p:attrNameLst>
                                          <p:attrName>style.visibility</p:attrName>
                                        </p:attrNameLst>
                                      </p:cBhvr>
                                      <p:to>
                                        <p:strVal val="visible"/>
                                      </p:to>
                                    </p:set>
                                    <p:anim calcmode="lin" valueType="num">
                                      <p:cBhvr>
                                        <p:cTn id="20" dur="1000" fill="hold"/>
                                        <p:tgtEl>
                                          <p:spTgt spid="1048652">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1048652">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104865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1048652">
                                            <p:txEl>
                                              <p:pRg st="2" end="2"/>
                                            </p:txEl>
                                          </p:spTgt>
                                        </p:tgtEl>
                                        <p:attrNameLst>
                                          <p:attrName>style.visibility</p:attrName>
                                        </p:attrNameLst>
                                      </p:cBhvr>
                                      <p:to>
                                        <p:strVal val="visible"/>
                                      </p:to>
                                    </p:set>
                                    <p:anim calcmode="lin" valueType="num">
                                      <p:cBhvr>
                                        <p:cTn id="27" dur="1000" fill="hold"/>
                                        <p:tgtEl>
                                          <p:spTgt spid="1048652">
                                            <p:txEl>
                                              <p:pRg st="2" end="2"/>
                                            </p:txEl>
                                          </p:spTgt>
                                        </p:tgtEl>
                                        <p:attrNameLst>
                                          <p:attrName>ppt_x</p:attrName>
                                        </p:attrNameLst>
                                      </p:cBhvr>
                                      <p:tavLst>
                                        <p:tav tm="0">
                                          <p:val>
                                            <p:strVal val="#ppt_x-.2"/>
                                          </p:val>
                                        </p:tav>
                                        <p:tav tm="100000">
                                          <p:val>
                                            <p:strVal val="#ppt_x"/>
                                          </p:val>
                                        </p:tav>
                                      </p:tavLst>
                                    </p:anim>
                                    <p:anim calcmode="lin" valueType="num">
                                      <p:cBhvr>
                                        <p:cTn id="28" dur="1000" fill="hold"/>
                                        <p:tgtEl>
                                          <p:spTgt spid="104865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1048652">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1048652">
                                            <p:txEl>
                                              <p:pRg st="3" end="3"/>
                                            </p:txEl>
                                          </p:spTgt>
                                        </p:tgtEl>
                                        <p:attrNameLst>
                                          <p:attrName>style.visibility</p:attrName>
                                        </p:attrNameLst>
                                      </p:cBhvr>
                                      <p:to>
                                        <p:strVal val="visible"/>
                                      </p:to>
                                    </p:set>
                                    <p:anim calcmode="lin" valueType="num">
                                      <p:cBhvr>
                                        <p:cTn id="34" dur="1000" fill="hold"/>
                                        <p:tgtEl>
                                          <p:spTgt spid="1048652">
                                            <p:txEl>
                                              <p:pRg st="3" end="3"/>
                                            </p:txEl>
                                          </p:spTgt>
                                        </p:tgtEl>
                                        <p:attrNameLst>
                                          <p:attrName>ppt_x</p:attrName>
                                        </p:attrNameLst>
                                      </p:cBhvr>
                                      <p:tavLst>
                                        <p:tav tm="0">
                                          <p:val>
                                            <p:strVal val="#ppt_x-.2"/>
                                          </p:val>
                                        </p:tav>
                                        <p:tav tm="100000">
                                          <p:val>
                                            <p:strVal val="#ppt_x"/>
                                          </p:val>
                                        </p:tav>
                                      </p:tavLst>
                                    </p:anim>
                                    <p:anim calcmode="lin" valueType="num">
                                      <p:cBhvr>
                                        <p:cTn id="35" dur="1000" fill="hold"/>
                                        <p:tgtEl>
                                          <p:spTgt spid="104865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104865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1" grpId="0"/>
      <p:bldP spid="104865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Title 1"/>
          <p:cNvSpPr>
            <a:spLocks noGrp="1"/>
          </p:cNvSpPr>
          <p:nvPr>
            <p:ph type="title"/>
          </p:nvPr>
        </p:nvSpPr>
        <p:spPr>
          <a:xfrm>
            <a:off x="1285852" y="428604"/>
            <a:ext cx="6410348" cy="1500198"/>
          </a:xfrm>
        </p:spPr>
        <p:txBody>
          <a:bodyPr>
            <a:noAutofit/>
          </a:bodyPr>
          <a:lstStyle/>
          <a:p>
            <a:pPr algn="ctr"/>
            <a:r>
              <a:rPr lang="en-US" sz="2000" dirty="0" smtClean="0">
                <a:solidFill>
                  <a:schemeClr val="tx1"/>
                </a:solidFill>
              </a:rPr>
              <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400" dirty="0" err="1" smtClean="0">
                <a:solidFill>
                  <a:schemeClr val="tx1"/>
                </a:solidFill>
              </a:rPr>
              <a:t>PendEkatan</a:t>
            </a:r>
            <a:r>
              <a:rPr lang="en-US" sz="2400" dirty="0" smtClean="0">
                <a:solidFill>
                  <a:schemeClr val="tx1"/>
                </a:solidFill>
              </a:rPr>
              <a:t> </a:t>
            </a:r>
            <a:r>
              <a:rPr lang="en-US" sz="2400" dirty="0" err="1" smtClean="0">
                <a:solidFill>
                  <a:schemeClr val="tx1"/>
                </a:solidFill>
              </a:rPr>
              <a:t>dlm</a:t>
            </a:r>
            <a:r>
              <a:rPr lang="en-US" sz="2400" dirty="0" smtClean="0">
                <a:solidFill>
                  <a:schemeClr val="tx1"/>
                </a:solidFill>
              </a:rPr>
              <a:t> </a:t>
            </a:r>
            <a:r>
              <a:rPr lang="en-US" sz="2400" dirty="0" err="1" smtClean="0">
                <a:solidFill>
                  <a:schemeClr val="tx1"/>
                </a:solidFill>
              </a:rPr>
              <a:t>strategi</a:t>
            </a:r>
            <a:r>
              <a:rPr lang="en-US" sz="2400" dirty="0" smtClean="0">
                <a:solidFill>
                  <a:schemeClr val="tx1"/>
                </a:solidFill>
              </a:rPr>
              <a:t> </a:t>
            </a:r>
            <a:r>
              <a:rPr lang="en-US" sz="2400" dirty="0" err="1" smtClean="0">
                <a:solidFill>
                  <a:schemeClr val="tx1"/>
                </a:solidFill>
              </a:rPr>
              <a:t>pembelajaran</a:t>
            </a:r>
            <a:r>
              <a:rPr lang="en-US" sz="2400" dirty="0" smtClean="0">
                <a:solidFill>
                  <a:schemeClr val="tx1"/>
                </a:solidFill>
              </a:rPr>
              <a:t>: </a:t>
            </a:r>
            <a:r>
              <a:rPr lang="en-US" sz="2400" dirty="0" err="1" smtClean="0">
                <a:solidFill>
                  <a:schemeClr val="tx1"/>
                </a:solidFill>
              </a:rPr>
              <a:t>cara</a:t>
            </a:r>
            <a:r>
              <a:rPr lang="en-US" sz="2400" dirty="0" smtClean="0">
                <a:solidFill>
                  <a:schemeClr val="tx1"/>
                </a:solidFill>
              </a:rPr>
              <a:t> </a:t>
            </a:r>
            <a:r>
              <a:rPr lang="en-US" sz="2400" dirty="0" err="1" smtClean="0">
                <a:solidFill>
                  <a:schemeClr val="tx1"/>
                </a:solidFill>
              </a:rPr>
              <a:t>pandang</a:t>
            </a:r>
            <a:r>
              <a:rPr lang="en-US" sz="2400" dirty="0" smtClean="0">
                <a:solidFill>
                  <a:schemeClr val="tx1"/>
                </a:solidFill>
              </a:rPr>
              <a:t>/</a:t>
            </a:r>
            <a:r>
              <a:rPr lang="en-US" sz="2400" dirty="0" err="1" smtClean="0">
                <a:solidFill>
                  <a:schemeClr val="tx1"/>
                </a:solidFill>
              </a:rPr>
              <a:t>melihat</a:t>
            </a:r>
            <a:r>
              <a:rPr lang="en-US" sz="2400" dirty="0" smtClean="0">
                <a:solidFill>
                  <a:schemeClr val="tx1"/>
                </a:solidFill>
              </a:rPr>
              <a:t>  </a:t>
            </a:r>
            <a:r>
              <a:rPr lang="en-US" sz="2400" dirty="0" err="1" smtClean="0">
                <a:solidFill>
                  <a:schemeClr val="tx1"/>
                </a:solidFill>
              </a:rPr>
              <a:t>terhadap</a:t>
            </a:r>
            <a:r>
              <a:rPr lang="en-US" sz="2400" dirty="0" smtClean="0">
                <a:solidFill>
                  <a:schemeClr val="tx1"/>
                </a:solidFill>
              </a:rPr>
              <a:t> </a:t>
            </a:r>
            <a:r>
              <a:rPr lang="en-US" sz="2400" dirty="0" err="1" smtClean="0">
                <a:solidFill>
                  <a:schemeClr val="tx1"/>
                </a:solidFill>
              </a:rPr>
              <a:t>proses</a:t>
            </a:r>
            <a:r>
              <a:rPr lang="en-US" sz="2400" dirty="0" smtClean="0">
                <a:solidFill>
                  <a:schemeClr val="tx1"/>
                </a:solidFill>
              </a:rPr>
              <a:t> </a:t>
            </a:r>
            <a:r>
              <a:rPr lang="en-US" sz="2400" dirty="0" err="1" smtClean="0">
                <a:solidFill>
                  <a:schemeClr val="tx1"/>
                </a:solidFill>
              </a:rPr>
              <a:t>pembelajaran</a:t>
            </a:r>
            <a:r>
              <a:rPr lang="en-US" sz="2400" dirty="0" smtClean="0">
                <a:solidFill>
                  <a:schemeClr val="tx1"/>
                </a:solidFill>
              </a:rPr>
              <a:t/>
            </a:r>
            <a:br>
              <a:rPr lang="en-US" sz="2400" dirty="0" smtClean="0">
                <a:solidFill>
                  <a:schemeClr val="tx1"/>
                </a:solidFill>
              </a:rPr>
            </a:br>
            <a:endParaRPr lang="id-ID" sz="2400" dirty="0">
              <a:solidFill>
                <a:schemeClr val="tx1"/>
              </a:solidFill>
            </a:endParaRPr>
          </a:p>
        </p:txBody>
      </p:sp>
      <p:sp>
        <p:nvSpPr>
          <p:cNvPr id="1048654" name="Content Placeholder 2"/>
          <p:cNvSpPr>
            <a:spLocks noGrp="1"/>
          </p:cNvSpPr>
          <p:nvPr>
            <p:ph idx="1"/>
          </p:nvPr>
        </p:nvSpPr>
        <p:spPr>
          <a:xfrm>
            <a:off x="457200" y="1857364"/>
            <a:ext cx="7239000" cy="4714908"/>
          </a:xfrm>
        </p:spPr>
        <p:txBody>
          <a:bodyPr>
            <a:normAutofit fontScale="88654" lnSpcReduction="10000"/>
          </a:bodyPr>
          <a:lstStyle/>
          <a:p>
            <a:pPr marL="514350" indent="-514350">
              <a:buNone/>
            </a:pPr>
            <a:r>
              <a:rPr lang="en-US" dirty="0" smtClean="0">
                <a:solidFill>
                  <a:srgbClr val="002060"/>
                </a:solidFill>
              </a:rPr>
              <a:t>1. </a:t>
            </a:r>
            <a:r>
              <a:rPr lang="en-US" sz="2800" dirty="0" err="1" smtClean="0">
                <a:solidFill>
                  <a:srgbClr val="002060"/>
                </a:solidFill>
              </a:rPr>
              <a:t>Pendekatan</a:t>
            </a:r>
            <a:r>
              <a:rPr lang="en-US" sz="2800" dirty="0" smtClean="0">
                <a:solidFill>
                  <a:srgbClr val="002060"/>
                </a:solidFill>
              </a:rPr>
              <a:t> individual</a:t>
            </a:r>
          </a:p>
          <a:p>
            <a:pPr marL="514350" indent="-514350">
              <a:buNone/>
            </a:pPr>
            <a:r>
              <a:rPr lang="en-US" sz="2800" dirty="0" smtClean="0">
                <a:solidFill>
                  <a:srgbClr val="002060"/>
                </a:solidFill>
              </a:rPr>
              <a:t>2. </a:t>
            </a:r>
            <a:r>
              <a:rPr lang="en-US" sz="2800" dirty="0" err="1" smtClean="0">
                <a:solidFill>
                  <a:srgbClr val="002060"/>
                </a:solidFill>
              </a:rPr>
              <a:t>Pendekatan</a:t>
            </a:r>
            <a:r>
              <a:rPr lang="en-US" sz="2800" dirty="0" smtClean="0">
                <a:solidFill>
                  <a:srgbClr val="002060"/>
                </a:solidFill>
              </a:rPr>
              <a:t> </a:t>
            </a:r>
            <a:r>
              <a:rPr lang="en-US" sz="2800" dirty="0" err="1" smtClean="0">
                <a:solidFill>
                  <a:srgbClr val="002060"/>
                </a:solidFill>
              </a:rPr>
              <a:t>kolektif</a:t>
            </a:r>
            <a:endParaRPr lang="en-US" sz="2800" dirty="0" smtClean="0">
              <a:solidFill>
                <a:srgbClr val="002060"/>
              </a:solidFill>
            </a:endParaRPr>
          </a:p>
          <a:p>
            <a:pPr marL="514350" indent="-514350">
              <a:buNone/>
            </a:pPr>
            <a:r>
              <a:rPr lang="en-US" sz="2800" dirty="0" smtClean="0">
                <a:solidFill>
                  <a:srgbClr val="002060"/>
                </a:solidFill>
              </a:rPr>
              <a:t>3. </a:t>
            </a:r>
            <a:r>
              <a:rPr lang="en-US" sz="2800" dirty="0" err="1" smtClean="0">
                <a:solidFill>
                  <a:srgbClr val="002060"/>
                </a:solidFill>
              </a:rPr>
              <a:t>Pendekatan</a:t>
            </a:r>
            <a:r>
              <a:rPr lang="en-US" sz="2800" dirty="0" smtClean="0">
                <a:solidFill>
                  <a:srgbClr val="002060"/>
                </a:solidFill>
              </a:rPr>
              <a:t> </a:t>
            </a:r>
            <a:r>
              <a:rPr lang="en-US" sz="2800" dirty="0" err="1" smtClean="0">
                <a:solidFill>
                  <a:srgbClr val="002060"/>
                </a:solidFill>
              </a:rPr>
              <a:t>rasional</a:t>
            </a:r>
            <a:endParaRPr lang="en-US" sz="2800" dirty="0" smtClean="0">
              <a:solidFill>
                <a:srgbClr val="002060"/>
              </a:solidFill>
            </a:endParaRPr>
          </a:p>
          <a:p>
            <a:pPr marL="514350" indent="-514350">
              <a:buNone/>
            </a:pPr>
            <a:r>
              <a:rPr lang="en-US" sz="2800" dirty="0" smtClean="0">
                <a:solidFill>
                  <a:srgbClr val="002060"/>
                </a:solidFill>
              </a:rPr>
              <a:t>4. </a:t>
            </a:r>
            <a:r>
              <a:rPr lang="en-US" sz="2800" dirty="0" err="1" smtClean="0">
                <a:solidFill>
                  <a:srgbClr val="002060"/>
                </a:solidFill>
              </a:rPr>
              <a:t>Pendekatan</a:t>
            </a:r>
            <a:r>
              <a:rPr lang="en-US" sz="2800" dirty="0" smtClean="0">
                <a:solidFill>
                  <a:srgbClr val="002060"/>
                </a:solidFill>
              </a:rPr>
              <a:t> </a:t>
            </a:r>
            <a:r>
              <a:rPr lang="en-US" sz="2800" dirty="0" err="1" smtClean="0">
                <a:solidFill>
                  <a:srgbClr val="002060"/>
                </a:solidFill>
              </a:rPr>
              <a:t>humanistik</a:t>
            </a:r>
            <a:endParaRPr lang="en-US" sz="2800" dirty="0" smtClean="0">
              <a:solidFill>
                <a:srgbClr val="002060"/>
              </a:solidFill>
            </a:endParaRPr>
          </a:p>
          <a:p>
            <a:pPr marL="514350" indent="-514350">
              <a:buNone/>
            </a:pPr>
            <a:r>
              <a:rPr lang="id-ID" sz="2800" dirty="0" smtClean="0">
                <a:solidFill>
                  <a:srgbClr val="002060"/>
                </a:solidFill>
              </a:rPr>
              <a:t>5</a:t>
            </a:r>
            <a:r>
              <a:rPr lang="en-US" sz="2800" dirty="0" smtClean="0">
                <a:solidFill>
                  <a:srgbClr val="002060"/>
                </a:solidFill>
              </a:rPr>
              <a:t>. </a:t>
            </a:r>
            <a:r>
              <a:rPr lang="en-US" sz="2800" dirty="0" err="1" smtClean="0">
                <a:solidFill>
                  <a:srgbClr val="002060"/>
                </a:solidFill>
              </a:rPr>
              <a:t>Pendekatan</a:t>
            </a:r>
            <a:r>
              <a:rPr lang="en-US" sz="2800" dirty="0" smtClean="0">
                <a:solidFill>
                  <a:srgbClr val="002060"/>
                </a:solidFill>
              </a:rPr>
              <a:t> </a:t>
            </a:r>
            <a:r>
              <a:rPr lang="en-US" sz="2800" dirty="0" err="1" smtClean="0">
                <a:solidFill>
                  <a:srgbClr val="002060"/>
                </a:solidFill>
              </a:rPr>
              <a:t>bervariasi</a:t>
            </a:r>
            <a:r>
              <a:rPr lang="en-US" sz="2800" dirty="0" smtClean="0">
                <a:solidFill>
                  <a:srgbClr val="002060"/>
                </a:solidFill>
              </a:rPr>
              <a:t> </a:t>
            </a:r>
            <a:endParaRPr lang="id-ID" sz="2800" dirty="0" smtClean="0">
              <a:solidFill>
                <a:srgbClr val="002060"/>
              </a:solidFill>
            </a:endParaRPr>
          </a:p>
          <a:p>
            <a:pPr marL="514350" indent="-514350">
              <a:buNone/>
            </a:pPr>
            <a:r>
              <a:rPr lang="id-ID" sz="2800" dirty="0" smtClean="0">
                <a:solidFill>
                  <a:srgbClr val="002060"/>
                </a:solidFill>
              </a:rPr>
              <a:t>6. Pendekatan sosial.</a:t>
            </a:r>
            <a:endParaRPr lang="en-US" sz="2800" dirty="0" smtClean="0">
              <a:solidFill>
                <a:srgbClr val="002060"/>
              </a:solidFill>
            </a:endParaRPr>
          </a:p>
          <a:p>
            <a:pPr marL="514350" indent="-514350">
              <a:buNone/>
            </a:pPr>
            <a:endParaRPr lang="en-US" sz="2800" dirty="0" smtClean="0">
              <a:solidFill>
                <a:srgbClr val="002060"/>
              </a:solidFill>
            </a:endParaRPr>
          </a:p>
          <a:p>
            <a:pPr marL="0" indent="0" algn="just">
              <a:buNone/>
            </a:pPr>
            <a:r>
              <a:rPr lang="en-US" sz="2800" dirty="0" err="1" smtClean="0">
                <a:solidFill>
                  <a:srgbClr val="002060"/>
                </a:solidFill>
              </a:rPr>
              <a:t>Secara</a:t>
            </a:r>
            <a:r>
              <a:rPr lang="en-US" sz="2800" dirty="0" smtClean="0">
                <a:solidFill>
                  <a:srgbClr val="002060"/>
                </a:solidFill>
              </a:rPr>
              <a:t> </a:t>
            </a:r>
            <a:r>
              <a:rPr lang="en-US" sz="2800" dirty="0" err="1" smtClean="0">
                <a:solidFill>
                  <a:srgbClr val="002060"/>
                </a:solidFill>
              </a:rPr>
              <a:t>umum</a:t>
            </a:r>
            <a:r>
              <a:rPr lang="en-US" sz="2800" dirty="0" smtClean="0">
                <a:solidFill>
                  <a:srgbClr val="002060"/>
                </a:solidFill>
              </a:rPr>
              <a:t>, </a:t>
            </a:r>
            <a:r>
              <a:rPr lang="en-US" sz="2800" dirty="0" err="1" smtClean="0">
                <a:solidFill>
                  <a:srgbClr val="002060"/>
                </a:solidFill>
              </a:rPr>
              <a:t>pendekatan</a:t>
            </a:r>
            <a:r>
              <a:rPr lang="en-US" sz="2800" dirty="0" smtClean="0">
                <a:solidFill>
                  <a:srgbClr val="002060"/>
                </a:solidFill>
              </a:rPr>
              <a:t> </a:t>
            </a:r>
            <a:r>
              <a:rPr lang="en-US" sz="2800" dirty="0" err="1" smtClean="0">
                <a:solidFill>
                  <a:srgbClr val="002060"/>
                </a:solidFill>
              </a:rPr>
              <a:t>dibagi</a:t>
            </a:r>
            <a:r>
              <a:rPr lang="en-US" sz="2800" dirty="0" smtClean="0">
                <a:solidFill>
                  <a:srgbClr val="002060"/>
                </a:solidFill>
              </a:rPr>
              <a:t> 2; </a:t>
            </a:r>
            <a:r>
              <a:rPr lang="en-US" sz="2800" i="1" dirty="0" smtClean="0">
                <a:solidFill>
                  <a:srgbClr val="002060"/>
                </a:solidFill>
              </a:rPr>
              <a:t>teacher learning centered </a:t>
            </a:r>
            <a:r>
              <a:rPr lang="en-US" sz="2800" dirty="0" err="1" smtClean="0">
                <a:solidFill>
                  <a:srgbClr val="002060"/>
                </a:solidFill>
              </a:rPr>
              <a:t>berdasarkan</a:t>
            </a:r>
            <a:r>
              <a:rPr lang="en-US" sz="2800" dirty="0" smtClean="0">
                <a:solidFill>
                  <a:srgbClr val="002060"/>
                </a:solidFill>
              </a:rPr>
              <a:t> </a:t>
            </a:r>
            <a:r>
              <a:rPr lang="en-US" sz="2800" dirty="0" err="1" smtClean="0">
                <a:solidFill>
                  <a:srgbClr val="002060"/>
                </a:solidFill>
              </a:rPr>
              <a:t>teori</a:t>
            </a:r>
            <a:r>
              <a:rPr lang="en-US" sz="2800" dirty="0" smtClean="0">
                <a:solidFill>
                  <a:srgbClr val="002060"/>
                </a:solidFill>
              </a:rPr>
              <a:t> </a:t>
            </a:r>
            <a:r>
              <a:rPr lang="en-US" sz="2800" dirty="0" err="1" smtClean="0">
                <a:solidFill>
                  <a:srgbClr val="002060"/>
                </a:solidFill>
              </a:rPr>
              <a:t>belajar</a:t>
            </a:r>
            <a:r>
              <a:rPr lang="en-US" sz="2800" dirty="0" smtClean="0">
                <a:solidFill>
                  <a:srgbClr val="002060"/>
                </a:solidFill>
              </a:rPr>
              <a:t> </a:t>
            </a:r>
            <a:r>
              <a:rPr lang="en-US" sz="2800" dirty="0" err="1" smtClean="0">
                <a:solidFill>
                  <a:srgbClr val="002060"/>
                </a:solidFill>
              </a:rPr>
              <a:t>Konstruktivistik</a:t>
            </a:r>
            <a:r>
              <a:rPr lang="en-US" sz="2800" dirty="0" smtClean="0">
                <a:solidFill>
                  <a:srgbClr val="002060"/>
                </a:solidFill>
              </a:rPr>
              <a:t> </a:t>
            </a:r>
            <a:r>
              <a:rPr lang="en-US" sz="2800" dirty="0" err="1" smtClean="0">
                <a:solidFill>
                  <a:srgbClr val="002060"/>
                </a:solidFill>
              </a:rPr>
              <a:t>dan</a:t>
            </a:r>
            <a:r>
              <a:rPr lang="en-US" sz="2800" dirty="0" smtClean="0">
                <a:solidFill>
                  <a:srgbClr val="002060"/>
                </a:solidFill>
              </a:rPr>
              <a:t> </a:t>
            </a:r>
            <a:r>
              <a:rPr lang="en-US" sz="2800" i="1" dirty="0" smtClean="0">
                <a:solidFill>
                  <a:srgbClr val="002060"/>
                </a:solidFill>
              </a:rPr>
              <a:t>student learning centered </a:t>
            </a:r>
            <a:r>
              <a:rPr lang="en-US" sz="2800" dirty="0" err="1" smtClean="0">
                <a:solidFill>
                  <a:srgbClr val="002060"/>
                </a:solidFill>
              </a:rPr>
              <a:t>berdasarkan</a:t>
            </a:r>
            <a:r>
              <a:rPr lang="en-US" sz="2800" dirty="0" smtClean="0">
                <a:solidFill>
                  <a:srgbClr val="002060"/>
                </a:solidFill>
              </a:rPr>
              <a:t> </a:t>
            </a:r>
            <a:r>
              <a:rPr lang="en-US" sz="2800" dirty="0" err="1" smtClean="0">
                <a:solidFill>
                  <a:srgbClr val="002060"/>
                </a:solidFill>
              </a:rPr>
              <a:t>teori</a:t>
            </a:r>
            <a:r>
              <a:rPr lang="en-US" sz="2800" dirty="0" smtClean="0">
                <a:solidFill>
                  <a:srgbClr val="002060"/>
                </a:solidFill>
              </a:rPr>
              <a:t> </a:t>
            </a:r>
            <a:r>
              <a:rPr lang="en-US" sz="2800" dirty="0" err="1" smtClean="0">
                <a:solidFill>
                  <a:srgbClr val="002060"/>
                </a:solidFill>
              </a:rPr>
              <a:t>belajar</a:t>
            </a:r>
            <a:r>
              <a:rPr lang="en-US" sz="2800" dirty="0" smtClean="0">
                <a:solidFill>
                  <a:srgbClr val="002060"/>
                </a:solidFill>
              </a:rPr>
              <a:t> </a:t>
            </a:r>
            <a:r>
              <a:rPr lang="en-US" sz="2800" dirty="0" err="1" smtClean="0">
                <a:solidFill>
                  <a:srgbClr val="002060"/>
                </a:solidFill>
              </a:rPr>
              <a:t>Behavioristik</a:t>
            </a:r>
            <a:r>
              <a:rPr lang="en-US" sz="2800" dirty="0" smtClean="0">
                <a:solidFill>
                  <a:srgbClr val="002060"/>
                </a:solidFill>
              </a:rPr>
              <a:t>.</a:t>
            </a:r>
            <a:r>
              <a:rPr lang="en-US" sz="2800" i="1" dirty="0" smtClean="0">
                <a:solidFill>
                  <a:srgbClr val="002060"/>
                </a:solidFill>
              </a:rPr>
              <a:t> </a:t>
            </a:r>
          </a:p>
          <a:p>
            <a:pPr marL="514350" indent="-514350">
              <a:buNone/>
            </a:pPr>
            <a:endParaRPr lang="en-US" sz="2800" dirty="0" smtClean="0">
              <a:solidFill>
                <a:srgbClr val="002060"/>
              </a:solidFill>
            </a:endParaRPr>
          </a:p>
          <a:p>
            <a:pPr marL="514350" indent="-514350">
              <a:buNone/>
            </a:pPr>
            <a:endParaRPr lang="en-US" sz="2800" dirty="0" smtClean="0"/>
          </a:p>
          <a:p>
            <a:pPr marL="514350" indent="-514350">
              <a:buAutoNum type="arabicPeriod"/>
            </a:pPr>
            <a:endParaRPr lang="en-US" dirty="0" smtClean="0"/>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8654">
                                            <p:txEl>
                                              <p:pRg st="0" end="0"/>
                                            </p:txEl>
                                          </p:spTgt>
                                        </p:tgtEl>
                                        <p:attrNameLst>
                                          <p:attrName>style.visibility</p:attrName>
                                        </p:attrNameLst>
                                      </p:cBhvr>
                                      <p:to>
                                        <p:strVal val="visible"/>
                                      </p:to>
                                    </p:set>
                                    <p:anim calcmode="lin" valueType="num">
                                      <p:cBhvr additive="base">
                                        <p:cTn id="7" dur="500" fill="hold"/>
                                        <p:tgtEl>
                                          <p:spTgt spid="10486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86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48654">
                                            <p:txEl>
                                              <p:pRg st="1" end="1"/>
                                            </p:txEl>
                                          </p:spTgt>
                                        </p:tgtEl>
                                        <p:attrNameLst>
                                          <p:attrName>style.visibility</p:attrName>
                                        </p:attrNameLst>
                                      </p:cBhvr>
                                      <p:to>
                                        <p:strVal val="visible"/>
                                      </p:to>
                                    </p:set>
                                    <p:anim calcmode="lin" valueType="num">
                                      <p:cBhvr additive="base">
                                        <p:cTn id="13" dur="500" fill="hold"/>
                                        <p:tgtEl>
                                          <p:spTgt spid="10486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486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48654">
                                            <p:txEl>
                                              <p:pRg st="2" end="2"/>
                                            </p:txEl>
                                          </p:spTgt>
                                        </p:tgtEl>
                                        <p:attrNameLst>
                                          <p:attrName>style.visibility</p:attrName>
                                        </p:attrNameLst>
                                      </p:cBhvr>
                                      <p:to>
                                        <p:strVal val="visible"/>
                                      </p:to>
                                    </p:set>
                                    <p:anim calcmode="lin" valueType="num">
                                      <p:cBhvr additive="base">
                                        <p:cTn id="19" dur="500" fill="hold"/>
                                        <p:tgtEl>
                                          <p:spTgt spid="10486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86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48654">
                                            <p:txEl>
                                              <p:pRg st="3" end="3"/>
                                            </p:txEl>
                                          </p:spTgt>
                                        </p:tgtEl>
                                        <p:attrNameLst>
                                          <p:attrName>style.visibility</p:attrName>
                                        </p:attrNameLst>
                                      </p:cBhvr>
                                      <p:to>
                                        <p:strVal val="visible"/>
                                      </p:to>
                                    </p:set>
                                    <p:anim calcmode="lin" valueType="num">
                                      <p:cBhvr additive="base">
                                        <p:cTn id="25" dur="500" fill="hold"/>
                                        <p:tgtEl>
                                          <p:spTgt spid="10486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486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48654">
                                            <p:txEl>
                                              <p:pRg st="4" end="4"/>
                                            </p:txEl>
                                          </p:spTgt>
                                        </p:tgtEl>
                                        <p:attrNameLst>
                                          <p:attrName>style.visibility</p:attrName>
                                        </p:attrNameLst>
                                      </p:cBhvr>
                                      <p:to>
                                        <p:strVal val="visible"/>
                                      </p:to>
                                    </p:set>
                                    <p:anim calcmode="lin" valueType="num">
                                      <p:cBhvr additive="base">
                                        <p:cTn id="31" dur="500" fill="hold"/>
                                        <p:tgtEl>
                                          <p:spTgt spid="104865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4865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48654">
                                            <p:txEl>
                                              <p:pRg st="5" end="5"/>
                                            </p:txEl>
                                          </p:spTgt>
                                        </p:tgtEl>
                                        <p:attrNameLst>
                                          <p:attrName>style.visibility</p:attrName>
                                        </p:attrNameLst>
                                      </p:cBhvr>
                                      <p:to>
                                        <p:strVal val="visible"/>
                                      </p:to>
                                    </p:set>
                                    <p:anim calcmode="lin" valueType="num">
                                      <p:cBhvr additive="base">
                                        <p:cTn id="37" dur="500" fill="hold"/>
                                        <p:tgtEl>
                                          <p:spTgt spid="104865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4865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48654">
                                            <p:txEl>
                                              <p:pRg st="7" end="7"/>
                                            </p:txEl>
                                          </p:spTgt>
                                        </p:tgtEl>
                                        <p:attrNameLst>
                                          <p:attrName>style.visibility</p:attrName>
                                        </p:attrNameLst>
                                      </p:cBhvr>
                                      <p:to>
                                        <p:strVal val="visible"/>
                                      </p:to>
                                    </p:set>
                                    <p:anim calcmode="lin" valueType="num">
                                      <p:cBhvr additive="base">
                                        <p:cTn id="43" dur="500" fill="hold"/>
                                        <p:tgtEl>
                                          <p:spTgt spid="104865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4865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048653"/>
                                        </p:tgtEl>
                                        <p:attrNameLst>
                                          <p:attrName>style.visibility</p:attrName>
                                        </p:attrNameLst>
                                      </p:cBhvr>
                                      <p:to>
                                        <p:strVal val="visible"/>
                                      </p:to>
                                    </p:set>
                                    <p:animEffect transition="in" filter="fade">
                                      <p:cBhvr>
                                        <p:cTn id="49" dur="2000"/>
                                        <p:tgtEl>
                                          <p:spTgt spid="1048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3" grpId="0"/>
      <p:bldP spid="104865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Title 1"/>
          <p:cNvSpPr>
            <a:spLocks noGrp="1"/>
          </p:cNvSpPr>
          <p:nvPr>
            <p:ph type="title"/>
          </p:nvPr>
        </p:nvSpPr>
        <p:spPr>
          <a:xfrm>
            <a:off x="1285852" y="228600"/>
            <a:ext cx="6286544" cy="557194"/>
          </a:xfrm>
        </p:spPr>
        <p:txBody>
          <a:bodyPr>
            <a:noAutofit/>
          </a:bodyPr>
          <a:lstStyle/>
          <a:p>
            <a:pPr algn="ctr"/>
            <a:r>
              <a:rPr smtClean="0">
                <a:solidFill>
                  <a:srgbClr val="002060"/>
                </a:solidFill>
              </a:rPr>
              <a:t>metode dlm strategi pembelajaran</a:t>
            </a:r>
            <a:endParaRPr lang="id-ID" dirty="0">
              <a:solidFill>
                <a:srgbClr val="002060"/>
              </a:solidFill>
            </a:endParaRPr>
          </a:p>
        </p:txBody>
      </p:sp>
      <p:sp>
        <p:nvSpPr>
          <p:cNvPr id="1048663" name="Content Placeholder 3"/>
          <p:cNvSpPr>
            <a:spLocks noGrp="1"/>
          </p:cNvSpPr>
          <p:nvPr>
            <p:ph idx="1"/>
          </p:nvPr>
        </p:nvSpPr>
        <p:spPr>
          <a:xfrm>
            <a:off x="457200" y="3643314"/>
            <a:ext cx="7239000" cy="2862038"/>
          </a:xfrm>
        </p:spPr>
        <p:txBody>
          <a:bodyPr>
            <a:normAutofit fontScale="88333" lnSpcReduction="10000"/>
          </a:bodyPr>
          <a:lstStyle/>
          <a:p>
            <a:pPr marL="0" indent="0" algn="just">
              <a:buNone/>
            </a:pPr>
            <a:r>
              <a:rPr lang="en-US" sz="2400" dirty="0" err="1" smtClean="0">
                <a:solidFill>
                  <a:srgbClr val="FF3399"/>
                </a:solidFill>
              </a:rPr>
              <a:t>Menurut</a:t>
            </a:r>
            <a:r>
              <a:rPr lang="en-US" sz="2400" dirty="0" smtClean="0">
                <a:solidFill>
                  <a:srgbClr val="FF3399"/>
                </a:solidFill>
              </a:rPr>
              <a:t> </a:t>
            </a:r>
            <a:r>
              <a:rPr lang="en-US" sz="2400" dirty="0" err="1" smtClean="0">
                <a:solidFill>
                  <a:srgbClr val="FF3399"/>
                </a:solidFill>
              </a:rPr>
              <a:t>Winarno</a:t>
            </a:r>
            <a:r>
              <a:rPr lang="en-US" sz="2400" dirty="0" smtClean="0">
                <a:solidFill>
                  <a:srgbClr val="FF3399"/>
                </a:solidFill>
              </a:rPr>
              <a:t> </a:t>
            </a:r>
            <a:r>
              <a:rPr lang="en-US" sz="2400" dirty="0" err="1" smtClean="0">
                <a:solidFill>
                  <a:srgbClr val="FF3399"/>
                </a:solidFill>
              </a:rPr>
              <a:t>Surakhmat</a:t>
            </a:r>
            <a:r>
              <a:rPr lang="en-US" sz="2400" dirty="0" smtClean="0">
                <a:solidFill>
                  <a:srgbClr val="FF3399"/>
                </a:solidFill>
              </a:rPr>
              <a:t>, </a:t>
            </a:r>
            <a:r>
              <a:rPr lang="en-US" sz="2400" dirty="0" err="1" smtClean="0">
                <a:solidFill>
                  <a:srgbClr val="FF3399"/>
                </a:solidFill>
              </a:rPr>
              <a:t>ada</a:t>
            </a:r>
            <a:r>
              <a:rPr lang="en-US" sz="2400" dirty="0" smtClean="0">
                <a:solidFill>
                  <a:srgbClr val="FF3399"/>
                </a:solidFill>
              </a:rPr>
              <a:t> 5 </a:t>
            </a:r>
            <a:r>
              <a:rPr lang="en-US" sz="2400" dirty="0" err="1" smtClean="0">
                <a:solidFill>
                  <a:srgbClr val="FF3399"/>
                </a:solidFill>
              </a:rPr>
              <a:t>faktor</a:t>
            </a:r>
            <a:r>
              <a:rPr lang="en-US" sz="2400" dirty="0" smtClean="0">
                <a:solidFill>
                  <a:srgbClr val="FF3399"/>
                </a:solidFill>
              </a:rPr>
              <a:t> </a:t>
            </a:r>
            <a:r>
              <a:rPr lang="en-US" sz="2400" dirty="0" err="1" smtClean="0">
                <a:solidFill>
                  <a:srgbClr val="FF3399"/>
                </a:solidFill>
              </a:rPr>
              <a:t>yg</a:t>
            </a:r>
            <a:r>
              <a:rPr lang="en-US" sz="2400" dirty="0" smtClean="0">
                <a:solidFill>
                  <a:srgbClr val="FF3399"/>
                </a:solidFill>
              </a:rPr>
              <a:t> </a:t>
            </a:r>
            <a:r>
              <a:rPr lang="en-US" sz="2400" dirty="0" err="1" smtClean="0">
                <a:solidFill>
                  <a:srgbClr val="FF3399"/>
                </a:solidFill>
              </a:rPr>
              <a:t>mempengaruhi</a:t>
            </a:r>
            <a:r>
              <a:rPr lang="en-US" sz="2400" dirty="0" smtClean="0">
                <a:solidFill>
                  <a:srgbClr val="FF3399"/>
                </a:solidFill>
              </a:rPr>
              <a:t> </a:t>
            </a:r>
            <a:r>
              <a:rPr lang="en-US" sz="2400" dirty="0" err="1" smtClean="0">
                <a:solidFill>
                  <a:srgbClr val="FF3399"/>
                </a:solidFill>
              </a:rPr>
              <a:t>penggunaan</a:t>
            </a:r>
            <a:r>
              <a:rPr lang="en-US" sz="2400" dirty="0" smtClean="0">
                <a:solidFill>
                  <a:srgbClr val="FF3399"/>
                </a:solidFill>
              </a:rPr>
              <a:t> </a:t>
            </a:r>
            <a:r>
              <a:rPr lang="en-US" sz="2400" dirty="0" err="1" smtClean="0">
                <a:solidFill>
                  <a:srgbClr val="FF3399"/>
                </a:solidFill>
              </a:rPr>
              <a:t>metode</a:t>
            </a:r>
            <a:r>
              <a:rPr lang="en-US" sz="2400" dirty="0" smtClean="0">
                <a:solidFill>
                  <a:srgbClr val="FF3399"/>
                </a:solidFill>
              </a:rPr>
              <a:t> </a:t>
            </a:r>
            <a:r>
              <a:rPr lang="en-US" sz="2400" dirty="0" err="1" smtClean="0">
                <a:solidFill>
                  <a:srgbClr val="FF3399"/>
                </a:solidFill>
              </a:rPr>
              <a:t>pembelajaran</a:t>
            </a:r>
            <a:r>
              <a:rPr lang="en-US" sz="2400" dirty="0" smtClean="0">
                <a:solidFill>
                  <a:srgbClr val="FF3399"/>
                </a:solidFill>
              </a:rPr>
              <a:t> al:</a:t>
            </a:r>
          </a:p>
          <a:p>
            <a:pPr marL="457200" indent="-457200">
              <a:buNone/>
            </a:pPr>
            <a:r>
              <a:rPr lang="en-US" sz="2400" dirty="0" smtClean="0">
                <a:solidFill>
                  <a:srgbClr val="FF3399"/>
                </a:solidFill>
              </a:rPr>
              <a:t>1. </a:t>
            </a:r>
            <a:r>
              <a:rPr lang="en-US" sz="2400" dirty="0" err="1" smtClean="0">
                <a:solidFill>
                  <a:srgbClr val="FF3399"/>
                </a:solidFill>
              </a:rPr>
              <a:t>Berbagai</a:t>
            </a:r>
            <a:r>
              <a:rPr lang="en-US" sz="2400" dirty="0" smtClean="0">
                <a:solidFill>
                  <a:srgbClr val="FF3399"/>
                </a:solidFill>
              </a:rPr>
              <a:t> </a:t>
            </a:r>
            <a:r>
              <a:rPr lang="en-US" sz="2400" dirty="0" err="1" smtClean="0">
                <a:solidFill>
                  <a:srgbClr val="FF3399"/>
                </a:solidFill>
              </a:rPr>
              <a:t>macam</a:t>
            </a:r>
            <a:r>
              <a:rPr lang="en-US" sz="2400" dirty="0" smtClean="0">
                <a:solidFill>
                  <a:srgbClr val="FF3399"/>
                </a:solidFill>
              </a:rPr>
              <a:t> </a:t>
            </a:r>
            <a:r>
              <a:rPr lang="en-US" sz="2400" dirty="0" err="1" smtClean="0">
                <a:solidFill>
                  <a:srgbClr val="FF3399"/>
                </a:solidFill>
              </a:rPr>
              <a:t>tujuan</a:t>
            </a:r>
            <a:r>
              <a:rPr lang="en-US" sz="2400" dirty="0" smtClean="0">
                <a:solidFill>
                  <a:srgbClr val="FF3399"/>
                </a:solidFill>
              </a:rPr>
              <a:t> </a:t>
            </a:r>
            <a:r>
              <a:rPr lang="en-US" sz="2400" dirty="0" err="1" smtClean="0">
                <a:solidFill>
                  <a:srgbClr val="FF3399"/>
                </a:solidFill>
              </a:rPr>
              <a:t>pembelajaran</a:t>
            </a:r>
            <a:endParaRPr lang="en-US" sz="2400" dirty="0" smtClean="0">
              <a:solidFill>
                <a:srgbClr val="FF3399"/>
              </a:solidFill>
            </a:endParaRPr>
          </a:p>
          <a:p>
            <a:pPr marL="457200" indent="-457200">
              <a:buNone/>
            </a:pPr>
            <a:r>
              <a:rPr lang="en-US" sz="2400" dirty="0" smtClean="0">
                <a:solidFill>
                  <a:srgbClr val="FF3399"/>
                </a:solidFill>
              </a:rPr>
              <a:t>2. </a:t>
            </a:r>
            <a:r>
              <a:rPr lang="en-US" sz="2400" dirty="0" err="1" smtClean="0">
                <a:solidFill>
                  <a:srgbClr val="FF3399"/>
                </a:solidFill>
              </a:rPr>
              <a:t>Berbagai</a:t>
            </a:r>
            <a:r>
              <a:rPr lang="en-US" sz="2400" dirty="0" smtClean="0">
                <a:solidFill>
                  <a:srgbClr val="FF3399"/>
                </a:solidFill>
              </a:rPr>
              <a:t> </a:t>
            </a:r>
            <a:r>
              <a:rPr lang="en-US" sz="2400" dirty="0" err="1" smtClean="0">
                <a:solidFill>
                  <a:srgbClr val="FF3399"/>
                </a:solidFill>
              </a:rPr>
              <a:t>tingkat</a:t>
            </a:r>
            <a:r>
              <a:rPr lang="en-US" sz="2400" dirty="0" smtClean="0">
                <a:solidFill>
                  <a:srgbClr val="FF3399"/>
                </a:solidFill>
              </a:rPr>
              <a:t> </a:t>
            </a:r>
            <a:r>
              <a:rPr lang="en-US" sz="2400" dirty="0" err="1" smtClean="0">
                <a:solidFill>
                  <a:srgbClr val="FF3399"/>
                </a:solidFill>
              </a:rPr>
              <a:t>kematangan</a:t>
            </a:r>
            <a:r>
              <a:rPr lang="en-US" sz="2400" dirty="0" smtClean="0">
                <a:solidFill>
                  <a:srgbClr val="FF3399"/>
                </a:solidFill>
              </a:rPr>
              <a:t> </a:t>
            </a:r>
            <a:r>
              <a:rPr lang="en-US" sz="2400" dirty="0" err="1" smtClean="0">
                <a:solidFill>
                  <a:srgbClr val="FF3399"/>
                </a:solidFill>
              </a:rPr>
              <a:t>anak</a:t>
            </a:r>
            <a:r>
              <a:rPr lang="en-US" sz="2400" dirty="0" smtClean="0">
                <a:solidFill>
                  <a:srgbClr val="FF3399"/>
                </a:solidFill>
              </a:rPr>
              <a:t> </a:t>
            </a:r>
            <a:r>
              <a:rPr lang="en-US" sz="2400" dirty="0" err="1" smtClean="0">
                <a:solidFill>
                  <a:srgbClr val="FF3399"/>
                </a:solidFill>
              </a:rPr>
              <a:t>didik</a:t>
            </a:r>
            <a:endParaRPr lang="en-US" sz="2400" dirty="0" smtClean="0">
              <a:solidFill>
                <a:srgbClr val="FF3399"/>
              </a:solidFill>
            </a:endParaRPr>
          </a:p>
          <a:p>
            <a:pPr marL="457200" indent="-457200">
              <a:buNone/>
            </a:pPr>
            <a:r>
              <a:rPr lang="en-US" sz="2400" dirty="0" smtClean="0">
                <a:solidFill>
                  <a:srgbClr val="FF3399"/>
                </a:solidFill>
              </a:rPr>
              <a:t>3. </a:t>
            </a:r>
            <a:r>
              <a:rPr lang="en-US" sz="2400" dirty="0" err="1" smtClean="0">
                <a:solidFill>
                  <a:srgbClr val="FF3399"/>
                </a:solidFill>
              </a:rPr>
              <a:t>Berbagai</a:t>
            </a:r>
            <a:r>
              <a:rPr lang="en-US" sz="2400" dirty="0" smtClean="0">
                <a:solidFill>
                  <a:srgbClr val="FF3399"/>
                </a:solidFill>
              </a:rPr>
              <a:t> </a:t>
            </a:r>
            <a:r>
              <a:rPr lang="en-US" sz="2400" dirty="0" err="1" smtClean="0">
                <a:solidFill>
                  <a:srgbClr val="FF3399"/>
                </a:solidFill>
              </a:rPr>
              <a:t>situasi</a:t>
            </a:r>
            <a:r>
              <a:rPr lang="en-US" sz="2400" dirty="0" smtClean="0">
                <a:solidFill>
                  <a:srgbClr val="FF3399"/>
                </a:solidFill>
              </a:rPr>
              <a:t>/</a:t>
            </a:r>
            <a:r>
              <a:rPr lang="en-US" sz="2400" dirty="0" err="1" smtClean="0">
                <a:solidFill>
                  <a:srgbClr val="FF3399"/>
                </a:solidFill>
              </a:rPr>
              <a:t>keadaan</a:t>
            </a:r>
            <a:r>
              <a:rPr lang="en-US" sz="2400" dirty="0" smtClean="0">
                <a:solidFill>
                  <a:srgbClr val="FF3399"/>
                </a:solidFill>
              </a:rPr>
              <a:t> </a:t>
            </a:r>
            <a:r>
              <a:rPr lang="en-US" sz="2400" dirty="0" err="1" smtClean="0">
                <a:solidFill>
                  <a:srgbClr val="FF3399"/>
                </a:solidFill>
              </a:rPr>
              <a:t>siswa</a:t>
            </a:r>
            <a:endParaRPr lang="en-US" sz="2400" dirty="0" smtClean="0">
              <a:solidFill>
                <a:srgbClr val="FF3399"/>
              </a:solidFill>
            </a:endParaRPr>
          </a:p>
          <a:p>
            <a:pPr marL="457200" indent="-457200">
              <a:buNone/>
            </a:pPr>
            <a:r>
              <a:rPr lang="en-US" sz="2400" dirty="0" smtClean="0">
                <a:solidFill>
                  <a:srgbClr val="FF3399"/>
                </a:solidFill>
              </a:rPr>
              <a:t>4. </a:t>
            </a:r>
            <a:r>
              <a:rPr lang="en-US" sz="2400" dirty="0" err="1" smtClean="0">
                <a:solidFill>
                  <a:srgbClr val="FF3399"/>
                </a:solidFill>
              </a:rPr>
              <a:t>Berbagai</a:t>
            </a:r>
            <a:r>
              <a:rPr lang="en-US" sz="2400" dirty="0" smtClean="0">
                <a:solidFill>
                  <a:srgbClr val="FF3399"/>
                </a:solidFill>
              </a:rPr>
              <a:t> </a:t>
            </a:r>
            <a:r>
              <a:rPr lang="en-US" sz="2400" dirty="0" err="1" smtClean="0">
                <a:solidFill>
                  <a:srgbClr val="FF3399"/>
                </a:solidFill>
              </a:rPr>
              <a:t>fasilitas</a:t>
            </a:r>
            <a:r>
              <a:rPr lang="en-US" sz="2400" dirty="0" smtClean="0">
                <a:solidFill>
                  <a:srgbClr val="FF3399"/>
                </a:solidFill>
              </a:rPr>
              <a:t> </a:t>
            </a:r>
            <a:r>
              <a:rPr lang="en-US" sz="2400" dirty="0" err="1" smtClean="0">
                <a:solidFill>
                  <a:srgbClr val="FF3399"/>
                </a:solidFill>
              </a:rPr>
              <a:t>yg</a:t>
            </a:r>
            <a:r>
              <a:rPr lang="en-US" sz="2400" dirty="0" smtClean="0">
                <a:solidFill>
                  <a:srgbClr val="FF3399"/>
                </a:solidFill>
              </a:rPr>
              <a:t> </a:t>
            </a:r>
            <a:r>
              <a:rPr lang="en-US" sz="2400" dirty="0" err="1" smtClean="0">
                <a:solidFill>
                  <a:srgbClr val="FF3399"/>
                </a:solidFill>
              </a:rPr>
              <a:t>pendukung</a:t>
            </a:r>
            <a:r>
              <a:rPr lang="en-US" sz="2400" dirty="0" smtClean="0">
                <a:solidFill>
                  <a:srgbClr val="FF3399"/>
                </a:solidFill>
              </a:rPr>
              <a:t> (</a:t>
            </a:r>
            <a:r>
              <a:rPr lang="en-US" sz="2400" dirty="0" err="1" smtClean="0">
                <a:solidFill>
                  <a:srgbClr val="FF3399"/>
                </a:solidFill>
              </a:rPr>
              <a:t>tersedia</a:t>
            </a:r>
            <a:r>
              <a:rPr lang="en-US" sz="2400" dirty="0" smtClean="0">
                <a:solidFill>
                  <a:srgbClr val="FF3399"/>
                </a:solidFill>
              </a:rPr>
              <a:t>/</a:t>
            </a:r>
            <a:r>
              <a:rPr lang="en-US" sz="2400" dirty="0" err="1" smtClean="0">
                <a:solidFill>
                  <a:srgbClr val="FF3399"/>
                </a:solidFill>
              </a:rPr>
              <a:t>tidak</a:t>
            </a:r>
            <a:r>
              <a:rPr lang="en-US" sz="2400" dirty="0" smtClean="0">
                <a:solidFill>
                  <a:srgbClr val="FF3399"/>
                </a:solidFill>
              </a:rPr>
              <a:t>)</a:t>
            </a:r>
          </a:p>
          <a:p>
            <a:pPr marL="457200" indent="-457200">
              <a:buNone/>
            </a:pPr>
            <a:r>
              <a:rPr lang="en-US" sz="2400" dirty="0" smtClean="0">
                <a:solidFill>
                  <a:srgbClr val="FF3399"/>
                </a:solidFill>
              </a:rPr>
              <a:t>5. </a:t>
            </a:r>
            <a:r>
              <a:rPr lang="en-US" sz="2400" dirty="0" err="1" smtClean="0">
                <a:solidFill>
                  <a:srgbClr val="FF3399"/>
                </a:solidFill>
              </a:rPr>
              <a:t>Kemampuan</a:t>
            </a:r>
            <a:r>
              <a:rPr lang="en-US" sz="2400" dirty="0" smtClean="0">
                <a:solidFill>
                  <a:srgbClr val="FF3399"/>
                </a:solidFill>
              </a:rPr>
              <a:t> </a:t>
            </a:r>
            <a:r>
              <a:rPr lang="en-US" sz="2400" dirty="0" err="1" smtClean="0">
                <a:solidFill>
                  <a:srgbClr val="FF3399"/>
                </a:solidFill>
              </a:rPr>
              <a:t>dan</a:t>
            </a:r>
            <a:r>
              <a:rPr lang="en-US" sz="2400" dirty="0" smtClean="0">
                <a:solidFill>
                  <a:srgbClr val="FF3399"/>
                </a:solidFill>
              </a:rPr>
              <a:t> </a:t>
            </a:r>
            <a:r>
              <a:rPr lang="en-US" sz="2400" dirty="0" err="1" smtClean="0">
                <a:solidFill>
                  <a:srgbClr val="FF3399"/>
                </a:solidFill>
              </a:rPr>
              <a:t>pribadi</a:t>
            </a:r>
            <a:r>
              <a:rPr lang="en-US" sz="2400" dirty="0" smtClean="0">
                <a:solidFill>
                  <a:srgbClr val="FF3399"/>
                </a:solidFill>
              </a:rPr>
              <a:t> guru </a:t>
            </a:r>
            <a:r>
              <a:rPr lang="en-US" sz="2400" dirty="0" err="1" smtClean="0">
                <a:solidFill>
                  <a:srgbClr val="FF3399"/>
                </a:solidFill>
              </a:rPr>
              <a:t>yg</a:t>
            </a:r>
            <a:r>
              <a:rPr lang="en-US" sz="2400" dirty="0" smtClean="0">
                <a:solidFill>
                  <a:srgbClr val="FF3399"/>
                </a:solidFill>
              </a:rPr>
              <a:t> </a:t>
            </a:r>
            <a:r>
              <a:rPr lang="en-US" sz="2400" dirty="0" err="1" smtClean="0">
                <a:solidFill>
                  <a:srgbClr val="FF3399"/>
                </a:solidFill>
              </a:rPr>
              <a:t>berbeda-beda</a:t>
            </a:r>
            <a:r>
              <a:rPr lang="en-US" sz="2400" dirty="0" smtClean="0">
                <a:solidFill>
                  <a:srgbClr val="FF3399"/>
                </a:solidFill>
              </a:rPr>
              <a:t>.</a:t>
            </a:r>
          </a:p>
          <a:p>
            <a:pPr marL="457200" indent="-457200">
              <a:buAutoNum type="arabicPeriod"/>
            </a:pPr>
            <a:endParaRPr lang="id-ID" sz="2400" dirty="0"/>
          </a:p>
        </p:txBody>
      </p:sp>
      <p:sp>
        <p:nvSpPr>
          <p:cNvPr id="1048662" name="Text Placeholder 2"/>
          <p:cNvSpPr>
            <a:spLocks noGrp="1"/>
          </p:cNvSpPr>
          <p:nvPr>
            <p:ph type="body" sz="half" idx="2"/>
          </p:nvPr>
        </p:nvSpPr>
        <p:spPr>
          <a:xfrm>
            <a:off x="500034" y="1071546"/>
            <a:ext cx="7186634" cy="2286016"/>
          </a:xfrm>
        </p:spPr>
        <p:txBody>
          <a:bodyPr>
            <a:noAutofit/>
          </a:bodyPr>
          <a:lstStyle/>
          <a:p>
            <a:pPr algn="just"/>
            <a:r>
              <a:rPr lang="en-US" sz="2400" dirty="0" err="1" smtClean="0"/>
              <a:t>Metode</a:t>
            </a:r>
            <a:r>
              <a:rPr lang="en-US" sz="2400" dirty="0" smtClean="0"/>
              <a:t>: </a:t>
            </a:r>
            <a:r>
              <a:rPr lang="en-US" sz="2400" dirty="0" err="1" smtClean="0"/>
              <a:t>cara</a:t>
            </a:r>
            <a:r>
              <a:rPr lang="en-US" sz="2400" dirty="0" smtClean="0"/>
              <a:t> </a:t>
            </a:r>
            <a:r>
              <a:rPr lang="en-US" sz="2400" dirty="0" err="1" smtClean="0"/>
              <a:t>yg</a:t>
            </a:r>
            <a:r>
              <a:rPr lang="en-US" sz="2400" dirty="0" smtClean="0"/>
              <a:t> </a:t>
            </a:r>
            <a:r>
              <a:rPr lang="en-US" sz="2400" dirty="0" err="1" smtClean="0"/>
              <a:t>dipergunakan</a:t>
            </a:r>
            <a:r>
              <a:rPr lang="en-US" sz="2400" dirty="0" smtClean="0"/>
              <a:t> </a:t>
            </a:r>
            <a:r>
              <a:rPr lang="en-US" sz="2400" dirty="0" err="1" smtClean="0"/>
              <a:t>utk</a:t>
            </a:r>
            <a:r>
              <a:rPr lang="en-US" sz="2400" dirty="0" smtClean="0"/>
              <a:t> </a:t>
            </a:r>
            <a:r>
              <a:rPr lang="en-US" sz="2400" dirty="0" err="1" smtClean="0"/>
              <a:t>mencapai</a:t>
            </a:r>
            <a:r>
              <a:rPr lang="en-US" sz="2400" dirty="0" smtClean="0"/>
              <a:t>  </a:t>
            </a:r>
            <a:r>
              <a:rPr lang="en-US" sz="2400" dirty="0" err="1" smtClean="0"/>
              <a:t>tujuan</a:t>
            </a:r>
            <a:r>
              <a:rPr lang="en-US" sz="2400" dirty="0" smtClean="0"/>
              <a:t>. </a:t>
            </a:r>
            <a:r>
              <a:rPr lang="en-US" sz="2400" dirty="0" err="1" smtClean="0"/>
              <a:t>Metode</a:t>
            </a:r>
            <a:r>
              <a:rPr lang="en-US" sz="2400" dirty="0" smtClean="0"/>
              <a:t> </a:t>
            </a:r>
            <a:r>
              <a:rPr lang="en-US" sz="2400" dirty="0" err="1" smtClean="0"/>
              <a:t>pembelajaran</a:t>
            </a:r>
            <a:r>
              <a:rPr lang="en-US" sz="2400" dirty="0" smtClean="0"/>
              <a:t>: </a:t>
            </a:r>
            <a:r>
              <a:rPr lang="en-US" sz="2400" dirty="0" err="1" smtClean="0"/>
              <a:t>cara</a:t>
            </a:r>
            <a:r>
              <a:rPr lang="en-US" sz="2400" dirty="0" smtClean="0"/>
              <a:t> </a:t>
            </a:r>
            <a:r>
              <a:rPr lang="en-US" sz="2400" dirty="0" err="1" smtClean="0"/>
              <a:t>yg</a:t>
            </a:r>
            <a:r>
              <a:rPr lang="en-US" sz="2400" dirty="0" smtClean="0"/>
              <a:t> </a:t>
            </a:r>
            <a:r>
              <a:rPr lang="en-US" sz="2400" dirty="0" err="1" smtClean="0"/>
              <a:t>dipergunakan</a:t>
            </a:r>
            <a:r>
              <a:rPr lang="en-US" sz="2400" dirty="0" smtClean="0"/>
              <a:t> guru </a:t>
            </a:r>
            <a:r>
              <a:rPr lang="en-US" sz="2400" dirty="0" err="1" smtClean="0"/>
              <a:t>dlm</a:t>
            </a:r>
            <a:r>
              <a:rPr lang="en-US" sz="2400" dirty="0" smtClean="0"/>
              <a:t> </a:t>
            </a:r>
            <a:r>
              <a:rPr lang="en-US" sz="2400" dirty="0" err="1" smtClean="0"/>
              <a:t>menyajikan</a:t>
            </a:r>
            <a:r>
              <a:rPr lang="en-US" sz="2400" dirty="0" smtClean="0"/>
              <a:t> </a:t>
            </a:r>
            <a:r>
              <a:rPr lang="en-US" sz="2400" dirty="0" err="1" smtClean="0"/>
              <a:t>materi</a:t>
            </a:r>
            <a:r>
              <a:rPr lang="en-US" sz="2400" dirty="0" smtClean="0"/>
              <a:t> </a:t>
            </a:r>
            <a:r>
              <a:rPr lang="en-US" sz="2400" dirty="0" err="1" smtClean="0"/>
              <a:t>pelajaran</a:t>
            </a:r>
            <a:r>
              <a:rPr lang="en-US" sz="2400" dirty="0" smtClean="0"/>
              <a:t> </a:t>
            </a:r>
            <a:r>
              <a:rPr lang="en-US" sz="2400" dirty="0" err="1" smtClean="0"/>
              <a:t>kpd</a:t>
            </a:r>
            <a:r>
              <a:rPr lang="en-US" sz="2400" dirty="0" smtClean="0"/>
              <a:t> </a:t>
            </a:r>
            <a:r>
              <a:rPr lang="en-US" sz="2400" dirty="0" err="1" smtClean="0"/>
              <a:t>siswa</a:t>
            </a:r>
            <a:r>
              <a:rPr lang="en-US" sz="2400" dirty="0" smtClean="0"/>
              <a:t> </a:t>
            </a:r>
            <a:r>
              <a:rPr lang="en-US" sz="2400" dirty="0" err="1" smtClean="0"/>
              <a:t>selama</a:t>
            </a:r>
            <a:r>
              <a:rPr lang="en-US" sz="2400" dirty="0" smtClean="0"/>
              <a:t> </a:t>
            </a:r>
            <a:r>
              <a:rPr lang="en-US" sz="2400" dirty="0" err="1" smtClean="0"/>
              <a:t>proses</a:t>
            </a:r>
            <a:r>
              <a:rPr lang="en-US" sz="2400" dirty="0" smtClean="0"/>
              <a:t> </a:t>
            </a:r>
            <a:r>
              <a:rPr lang="en-US" sz="2400" dirty="0" err="1" smtClean="0"/>
              <a:t>pembelajaran</a:t>
            </a:r>
            <a:r>
              <a:rPr lang="en-US" sz="2400" dirty="0" smtClean="0"/>
              <a:t> </a:t>
            </a:r>
            <a:r>
              <a:rPr lang="id-ID" sz="2400" dirty="0" smtClean="0"/>
              <a:t>utk </a:t>
            </a:r>
            <a:r>
              <a:rPr lang="en-US" sz="2400" dirty="0" err="1" smtClean="0"/>
              <a:t>mencapai</a:t>
            </a:r>
            <a:r>
              <a:rPr lang="en-US" sz="2400" dirty="0" smtClean="0"/>
              <a:t> </a:t>
            </a:r>
            <a:r>
              <a:rPr lang="en-US" sz="2400" dirty="0" err="1" smtClean="0"/>
              <a:t>tujuan</a:t>
            </a:r>
            <a:r>
              <a:rPr lang="en-US" sz="2400" dirty="0" smtClean="0"/>
              <a:t> </a:t>
            </a:r>
            <a:r>
              <a:rPr lang="en-US" sz="2400" dirty="0" err="1" smtClean="0"/>
              <a:t>pembelajaran</a:t>
            </a:r>
            <a:r>
              <a:rPr lang="en-US" sz="2400" dirty="0" smtClean="0"/>
              <a:t> </a:t>
            </a:r>
            <a:r>
              <a:rPr lang="en-US" sz="2400" dirty="0" err="1" smtClean="0"/>
              <a:t>yg</a:t>
            </a:r>
            <a:r>
              <a:rPr lang="en-US" sz="2400" dirty="0" smtClean="0"/>
              <a:t> </a:t>
            </a:r>
            <a:r>
              <a:rPr lang="id-ID" sz="2400" dirty="0" smtClean="0"/>
              <a:t>sudah </a:t>
            </a:r>
            <a:r>
              <a:rPr lang="en-US" sz="2400" dirty="0" err="1" smtClean="0"/>
              <a:t>ditetapkan</a:t>
            </a:r>
            <a:r>
              <a:rPr lang="en-US" sz="2400" dirty="0" smtClean="0"/>
              <a:t> pd </a:t>
            </a:r>
            <a:r>
              <a:rPr lang="en-US" sz="2400" dirty="0" err="1" smtClean="0"/>
              <a:t>suatu</a:t>
            </a:r>
            <a:r>
              <a:rPr lang="en-US" sz="2400" dirty="0" smtClean="0"/>
              <a:t> </a:t>
            </a:r>
            <a:r>
              <a:rPr lang="en-US" sz="2400" dirty="0" err="1" smtClean="0"/>
              <a:t>mata</a:t>
            </a:r>
            <a:r>
              <a:rPr lang="en-US" sz="2400" dirty="0" smtClean="0"/>
              <a:t> </a:t>
            </a:r>
            <a:r>
              <a:rPr lang="en-US" sz="2400" dirty="0" err="1" smtClean="0"/>
              <a:t>pelajaran</a:t>
            </a:r>
            <a:r>
              <a:rPr lang="en-US" sz="2400" dirty="0" smtClean="0"/>
              <a:t>.</a:t>
            </a:r>
            <a:endParaRPr lang="id-ID" sz="24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61"/>
                                        </p:tgtEl>
                                        <p:attrNameLst>
                                          <p:attrName>style.visibility</p:attrName>
                                        </p:attrNameLst>
                                      </p:cBhvr>
                                      <p:to>
                                        <p:strVal val="visible"/>
                                      </p:to>
                                    </p:set>
                                    <p:anim to="" calcmode="lin" valueType="num">
                                      <p:cBhvr>
                                        <p:cTn id="7" dur="1" fill="hold"/>
                                        <p:tgtEl>
                                          <p:spTgt spid="1048661"/>
                                        </p:tgtEl>
                                      </p:cBhvr>
                                    </p:anim>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048662">
                                            <p:txEl>
                                              <p:pRg st="0" end="0"/>
                                            </p:txEl>
                                          </p:spTgt>
                                        </p:tgtEl>
                                        <p:attrNameLst>
                                          <p:attrName>style.visibility</p:attrName>
                                        </p:attrNameLst>
                                      </p:cBhvr>
                                      <p:to>
                                        <p:strVal val="visible"/>
                                      </p:to>
                                    </p:set>
                                    <p:animEffect transition="in" filter="wheel(4)">
                                      <p:cBhvr>
                                        <p:cTn id="12" dur="2000"/>
                                        <p:tgtEl>
                                          <p:spTgt spid="104866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048663">
                                            <p:txEl>
                                              <p:pRg st="0" end="0"/>
                                            </p:txEl>
                                          </p:spTgt>
                                        </p:tgtEl>
                                        <p:attrNameLst>
                                          <p:attrName>style.visibility</p:attrName>
                                        </p:attrNameLst>
                                      </p:cBhvr>
                                      <p:to>
                                        <p:strVal val="visible"/>
                                      </p:to>
                                    </p:set>
                                    <p:animEffect transition="in" filter="barn(inHorizontal)">
                                      <p:cBhvr>
                                        <p:cTn id="17" dur="500"/>
                                        <p:tgtEl>
                                          <p:spTgt spid="104866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048663">
                                            <p:txEl>
                                              <p:pRg st="1" end="1"/>
                                            </p:txEl>
                                          </p:spTgt>
                                        </p:tgtEl>
                                        <p:attrNameLst>
                                          <p:attrName>style.visibility</p:attrName>
                                        </p:attrNameLst>
                                      </p:cBhvr>
                                      <p:to>
                                        <p:strVal val="visible"/>
                                      </p:to>
                                    </p:set>
                                    <p:animEffect transition="in" filter="barn(inHorizontal)">
                                      <p:cBhvr>
                                        <p:cTn id="22" dur="500"/>
                                        <p:tgtEl>
                                          <p:spTgt spid="104866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048663">
                                            <p:txEl>
                                              <p:pRg st="2" end="2"/>
                                            </p:txEl>
                                          </p:spTgt>
                                        </p:tgtEl>
                                        <p:attrNameLst>
                                          <p:attrName>style.visibility</p:attrName>
                                        </p:attrNameLst>
                                      </p:cBhvr>
                                      <p:to>
                                        <p:strVal val="visible"/>
                                      </p:to>
                                    </p:set>
                                    <p:animEffect transition="in" filter="barn(inHorizontal)">
                                      <p:cBhvr>
                                        <p:cTn id="27" dur="500"/>
                                        <p:tgtEl>
                                          <p:spTgt spid="104866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1048663">
                                            <p:txEl>
                                              <p:pRg st="3" end="3"/>
                                            </p:txEl>
                                          </p:spTgt>
                                        </p:tgtEl>
                                        <p:attrNameLst>
                                          <p:attrName>style.visibility</p:attrName>
                                        </p:attrNameLst>
                                      </p:cBhvr>
                                      <p:to>
                                        <p:strVal val="visible"/>
                                      </p:to>
                                    </p:set>
                                    <p:animEffect transition="in" filter="barn(inHorizontal)">
                                      <p:cBhvr>
                                        <p:cTn id="32" dur="500"/>
                                        <p:tgtEl>
                                          <p:spTgt spid="104866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1048663">
                                            <p:txEl>
                                              <p:pRg st="4" end="4"/>
                                            </p:txEl>
                                          </p:spTgt>
                                        </p:tgtEl>
                                        <p:attrNameLst>
                                          <p:attrName>style.visibility</p:attrName>
                                        </p:attrNameLst>
                                      </p:cBhvr>
                                      <p:to>
                                        <p:strVal val="visible"/>
                                      </p:to>
                                    </p:set>
                                    <p:animEffect transition="in" filter="barn(inHorizontal)">
                                      <p:cBhvr>
                                        <p:cTn id="37" dur="500"/>
                                        <p:tgtEl>
                                          <p:spTgt spid="104866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1048663">
                                            <p:txEl>
                                              <p:pRg st="5" end="5"/>
                                            </p:txEl>
                                          </p:spTgt>
                                        </p:tgtEl>
                                        <p:attrNameLst>
                                          <p:attrName>style.visibility</p:attrName>
                                        </p:attrNameLst>
                                      </p:cBhvr>
                                      <p:to>
                                        <p:strVal val="visible"/>
                                      </p:to>
                                    </p:set>
                                    <p:animEffect transition="in" filter="barn(inHorizontal)">
                                      <p:cBhvr>
                                        <p:cTn id="42" dur="500"/>
                                        <p:tgtEl>
                                          <p:spTgt spid="10486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1" grpId="0"/>
      <p:bldP spid="1048663" grpId="0" build="p"/>
      <p:bldP spid="104866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4" name="Title 1"/>
          <p:cNvSpPr>
            <a:spLocks noGrp="1"/>
          </p:cNvSpPr>
          <p:nvPr>
            <p:ph type="title"/>
          </p:nvPr>
        </p:nvSpPr>
        <p:spPr>
          <a:xfrm>
            <a:off x="1071538" y="214290"/>
            <a:ext cx="6624662" cy="928694"/>
          </a:xfrm>
        </p:spPr>
        <p:txBody>
          <a:bodyPr>
            <a:noAutofit/>
          </a:bodyPr>
          <a:lstStyle/>
          <a:p>
            <a:pPr algn="ctr"/>
            <a:r>
              <a:rPr lang="en-US" sz="3200" dirty="0" smtClean="0">
                <a:solidFill>
                  <a:srgbClr val="0070C0"/>
                </a:solidFill>
              </a:rPr>
              <a:t/>
            </a:r>
            <a:br>
              <a:rPr lang="en-US" sz="3200" dirty="0" smtClean="0">
                <a:solidFill>
                  <a:srgbClr val="0070C0"/>
                </a:solidFill>
              </a:rPr>
            </a:br>
            <a:r>
              <a:rPr lang="en-US" sz="3200" dirty="0" smtClean="0">
                <a:solidFill>
                  <a:srgbClr val="0070C0"/>
                </a:solidFill>
              </a:rPr>
              <a:t/>
            </a:r>
            <a:br>
              <a:rPr lang="en-US" sz="3200" dirty="0" smtClean="0">
                <a:solidFill>
                  <a:srgbClr val="0070C0"/>
                </a:solidFill>
              </a:rPr>
            </a:br>
            <a:r>
              <a:rPr lang="en-US" sz="3200" dirty="0" smtClean="0">
                <a:solidFill>
                  <a:srgbClr val="0070C0"/>
                </a:solidFill>
              </a:rPr>
              <a:t/>
            </a:r>
            <a:br>
              <a:rPr lang="en-US" sz="3200" dirty="0" smtClean="0">
                <a:solidFill>
                  <a:srgbClr val="0070C0"/>
                </a:solidFill>
              </a:rPr>
            </a:br>
            <a:r>
              <a:rPr lang="en-US" sz="3200" dirty="0" smtClean="0">
                <a:solidFill>
                  <a:srgbClr val="0070C0"/>
                </a:solidFill>
              </a:rPr>
              <a:t/>
            </a:r>
            <a:br>
              <a:rPr lang="en-US" sz="3200" dirty="0" smtClean="0">
                <a:solidFill>
                  <a:srgbClr val="0070C0"/>
                </a:solidFill>
              </a:rPr>
            </a:br>
            <a:r>
              <a:rPr lang="en-US" sz="2800" dirty="0" err="1" smtClean="0">
                <a:solidFill>
                  <a:srgbClr val="0070C0"/>
                </a:solidFill>
              </a:rPr>
              <a:t>Macam-macam</a:t>
            </a:r>
            <a:r>
              <a:rPr lang="en-US" sz="2800" dirty="0" smtClean="0">
                <a:solidFill>
                  <a:srgbClr val="0070C0"/>
                </a:solidFill>
              </a:rPr>
              <a:t> </a:t>
            </a:r>
            <a:r>
              <a:rPr lang="en-US" sz="2800" dirty="0" err="1" smtClean="0">
                <a:solidFill>
                  <a:srgbClr val="0070C0"/>
                </a:solidFill>
              </a:rPr>
              <a:t>metode</a:t>
            </a:r>
            <a:r>
              <a:rPr lang="en-US" sz="2800" dirty="0" smtClean="0">
                <a:solidFill>
                  <a:srgbClr val="0070C0"/>
                </a:solidFill>
              </a:rPr>
              <a:t> </a:t>
            </a:r>
            <a:r>
              <a:rPr lang="en-US" sz="2800" dirty="0" err="1" smtClean="0">
                <a:solidFill>
                  <a:srgbClr val="0070C0"/>
                </a:solidFill>
              </a:rPr>
              <a:t>mengajar</a:t>
            </a:r>
            <a:r>
              <a:rPr lang="en-US" sz="2800" dirty="0" smtClean="0">
                <a:solidFill>
                  <a:srgbClr val="0070C0"/>
                </a:solidFill>
              </a:rPr>
              <a:t/>
            </a:r>
            <a:br>
              <a:rPr lang="en-US" sz="2800" dirty="0" smtClean="0">
                <a:solidFill>
                  <a:srgbClr val="0070C0"/>
                </a:solidFill>
              </a:rPr>
            </a:br>
            <a:endParaRPr lang="id-ID" sz="2800" dirty="0">
              <a:solidFill>
                <a:srgbClr val="0070C0"/>
              </a:solidFill>
            </a:endParaRPr>
          </a:p>
        </p:txBody>
      </p:sp>
      <p:sp>
        <p:nvSpPr>
          <p:cNvPr id="1048665" name="Content Placeholder 2"/>
          <p:cNvSpPr>
            <a:spLocks noGrp="1"/>
          </p:cNvSpPr>
          <p:nvPr>
            <p:ph idx="1"/>
          </p:nvPr>
        </p:nvSpPr>
        <p:spPr>
          <a:xfrm>
            <a:off x="457200" y="1285860"/>
            <a:ext cx="7239000" cy="5169876"/>
          </a:xfrm>
        </p:spPr>
        <p:txBody>
          <a:bodyPr/>
          <a:lstStyle/>
          <a:p>
            <a:pPr marL="514350" indent="-514350">
              <a:buNone/>
            </a:pPr>
            <a:r>
              <a:rPr lang="en-US" dirty="0" smtClean="0">
                <a:solidFill>
                  <a:srgbClr val="7030A0"/>
                </a:solidFill>
              </a:rPr>
              <a:t>1.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Ceramah</a:t>
            </a:r>
            <a:endParaRPr lang="en-US" dirty="0" smtClean="0">
              <a:solidFill>
                <a:srgbClr val="7030A0"/>
              </a:solidFill>
            </a:endParaRPr>
          </a:p>
          <a:p>
            <a:pPr marL="514350" indent="-514350">
              <a:buNone/>
            </a:pPr>
            <a:r>
              <a:rPr lang="en-US" dirty="0" smtClean="0">
                <a:solidFill>
                  <a:srgbClr val="7030A0"/>
                </a:solidFill>
              </a:rPr>
              <a:t>2. </a:t>
            </a:r>
            <a:r>
              <a:rPr lang="en-US" dirty="0" err="1" smtClean="0">
                <a:solidFill>
                  <a:srgbClr val="7030A0"/>
                </a:solidFill>
              </a:rPr>
              <a:t>Metode</a:t>
            </a:r>
            <a:r>
              <a:rPr lang="en-US" dirty="0" smtClean="0">
                <a:solidFill>
                  <a:srgbClr val="7030A0"/>
                </a:solidFill>
              </a:rPr>
              <a:t> Tanya </a:t>
            </a:r>
            <a:r>
              <a:rPr lang="en-US" dirty="0" err="1" smtClean="0">
                <a:solidFill>
                  <a:srgbClr val="7030A0"/>
                </a:solidFill>
              </a:rPr>
              <a:t>jawab</a:t>
            </a:r>
            <a:endParaRPr lang="en-US" dirty="0" smtClean="0">
              <a:solidFill>
                <a:srgbClr val="7030A0"/>
              </a:solidFill>
            </a:endParaRPr>
          </a:p>
          <a:p>
            <a:pPr marL="514350" indent="-514350">
              <a:buNone/>
            </a:pPr>
            <a:r>
              <a:rPr lang="en-US" dirty="0" smtClean="0">
                <a:solidFill>
                  <a:srgbClr val="7030A0"/>
                </a:solidFill>
              </a:rPr>
              <a:t>3.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Diskusi</a:t>
            </a:r>
            <a:endParaRPr lang="en-US" dirty="0" smtClean="0">
              <a:solidFill>
                <a:srgbClr val="7030A0"/>
              </a:solidFill>
            </a:endParaRPr>
          </a:p>
          <a:p>
            <a:pPr marL="514350" indent="-514350">
              <a:buNone/>
            </a:pPr>
            <a:r>
              <a:rPr lang="en-US" dirty="0" smtClean="0">
                <a:solidFill>
                  <a:srgbClr val="7030A0"/>
                </a:solidFill>
              </a:rPr>
              <a:t>4.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Latihan</a:t>
            </a:r>
            <a:r>
              <a:rPr lang="en-US" dirty="0" smtClean="0">
                <a:solidFill>
                  <a:srgbClr val="7030A0"/>
                </a:solidFill>
              </a:rPr>
              <a:t> (drill)</a:t>
            </a:r>
          </a:p>
          <a:p>
            <a:pPr marL="514350" indent="-514350">
              <a:buNone/>
            </a:pPr>
            <a:r>
              <a:rPr lang="en-US" dirty="0" smtClean="0">
                <a:solidFill>
                  <a:srgbClr val="7030A0"/>
                </a:solidFill>
              </a:rPr>
              <a:t>5.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Pemberian</a:t>
            </a:r>
            <a:r>
              <a:rPr lang="en-US" dirty="0" smtClean="0">
                <a:solidFill>
                  <a:srgbClr val="7030A0"/>
                </a:solidFill>
              </a:rPr>
              <a:t> </a:t>
            </a:r>
            <a:r>
              <a:rPr lang="en-US" dirty="0" err="1" smtClean="0">
                <a:solidFill>
                  <a:srgbClr val="7030A0"/>
                </a:solidFill>
              </a:rPr>
              <a:t>tugas</a:t>
            </a:r>
            <a:r>
              <a:rPr lang="en-US" dirty="0" smtClean="0">
                <a:solidFill>
                  <a:srgbClr val="7030A0"/>
                </a:solidFill>
              </a:rPr>
              <a:t>(</a:t>
            </a:r>
            <a:r>
              <a:rPr lang="en-US" dirty="0" err="1" smtClean="0">
                <a:solidFill>
                  <a:srgbClr val="7030A0"/>
                </a:solidFill>
              </a:rPr>
              <a:t>resitasi</a:t>
            </a:r>
            <a:r>
              <a:rPr lang="en-US" dirty="0" smtClean="0">
                <a:solidFill>
                  <a:srgbClr val="7030A0"/>
                </a:solidFill>
              </a:rPr>
              <a:t>)</a:t>
            </a:r>
          </a:p>
          <a:p>
            <a:pPr marL="514350" indent="-514350">
              <a:buNone/>
            </a:pPr>
            <a:r>
              <a:rPr lang="en-US" dirty="0" smtClean="0">
                <a:solidFill>
                  <a:srgbClr val="7030A0"/>
                </a:solidFill>
              </a:rPr>
              <a:t>6.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Demonstrasi</a:t>
            </a:r>
            <a:endParaRPr lang="en-US" dirty="0" smtClean="0">
              <a:solidFill>
                <a:srgbClr val="7030A0"/>
              </a:solidFill>
            </a:endParaRPr>
          </a:p>
          <a:p>
            <a:pPr marL="514350" indent="-514350">
              <a:buNone/>
            </a:pPr>
            <a:r>
              <a:rPr lang="en-US" dirty="0" smtClean="0">
                <a:solidFill>
                  <a:srgbClr val="7030A0"/>
                </a:solidFill>
              </a:rPr>
              <a:t>7.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Ekperimen</a:t>
            </a:r>
            <a:endParaRPr lang="en-US" dirty="0" smtClean="0">
              <a:solidFill>
                <a:srgbClr val="7030A0"/>
              </a:solidFill>
            </a:endParaRPr>
          </a:p>
          <a:p>
            <a:pPr marL="514350" indent="-514350">
              <a:buNone/>
            </a:pPr>
            <a:r>
              <a:rPr lang="en-US" dirty="0" smtClean="0">
                <a:solidFill>
                  <a:srgbClr val="7030A0"/>
                </a:solidFill>
              </a:rPr>
              <a:t>8.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Kerja</a:t>
            </a:r>
            <a:r>
              <a:rPr lang="en-US" dirty="0" smtClean="0">
                <a:solidFill>
                  <a:srgbClr val="7030A0"/>
                </a:solidFill>
              </a:rPr>
              <a:t> </a:t>
            </a:r>
            <a:r>
              <a:rPr lang="en-US" dirty="0" err="1" smtClean="0">
                <a:solidFill>
                  <a:srgbClr val="7030A0"/>
                </a:solidFill>
              </a:rPr>
              <a:t>kelompok</a:t>
            </a:r>
            <a:endParaRPr lang="en-US" dirty="0" smtClean="0">
              <a:solidFill>
                <a:srgbClr val="7030A0"/>
              </a:solidFill>
            </a:endParaRPr>
          </a:p>
          <a:p>
            <a:pPr marL="514350" indent="-514350">
              <a:buNone/>
            </a:pPr>
            <a:r>
              <a:rPr lang="en-US" dirty="0" smtClean="0">
                <a:solidFill>
                  <a:srgbClr val="7030A0"/>
                </a:solidFill>
              </a:rPr>
              <a:t>9.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Sosiodrama</a:t>
            </a:r>
            <a:r>
              <a:rPr lang="en-US" dirty="0" smtClean="0">
                <a:solidFill>
                  <a:srgbClr val="7030A0"/>
                </a:solidFill>
              </a:rPr>
              <a:t> (</a:t>
            </a:r>
            <a:r>
              <a:rPr lang="en-US" dirty="0" err="1" smtClean="0">
                <a:solidFill>
                  <a:srgbClr val="7030A0"/>
                </a:solidFill>
              </a:rPr>
              <a:t>bermain</a:t>
            </a:r>
            <a:r>
              <a:rPr lang="en-US" dirty="0" smtClean="0">
                <a:solidFill>
                  <a:srgbClr val="7030A0"/>
                </a:solidFill>
              </a:rPr>
              <a:t> </a:t>
            </a:r>
            <a:r>
              <a:rPr lang="en-US" dirty="0" err="1" smtClean="0">
                <a:solidFill>
                  <a:srgbClr val="7030A0"/>
                </a:solidFill>
              </a:rPr>
              <a:t>peran</a:t>
            </a:r>
            <a:r>
              <a:rPr lang="en-US" dirty="0" smtClean="0">
                <a:solidFill>
                  <a:srgbClr val="7030A0"/>
                </a:solidFill>
              </a:rPr>
              <a:t>)</a:t>
            </a:r>
          </a:p>
          <a:p>
            <a:pPr marL="514350" indent="-514350">
              <a:buNone/>
            </a:pPr>
            <a:r>
              <a:rPr lang="en-US" dirty="0" smtClean="0">
                <a:solidFill>
                  <a:srgbClr val="7030A0"/>
                </a:solidFill>
              </a:rPr>
              <a:t>10. </a:t>
            </a:r>
            <a:r>
              <a:rPr lang="en-US" dirty="0" err="1" smtClean="0">
                <a:solidFill>
                  <a:srgbClr val="7030A0"/>
                </a:solidFill>
              </a:rPr>
              <a:t>Metode</a:t>
            </a:r>
            <a:r>
              <a:rPr lang="en-US" dirty="0" smtClean="0">
                <a:solidFill>
                  <a:srgbClr val="7030A0"/>
                </a:solidFill>
              </a:rPr>
              <a:t> </a:t>
            </a:r>
            <a:r>
              <a:rPr lang="en-US" dirty="0" err="1" smtClean="0">
                <a:solidFill>
                  <a:srgbClr val="7030A0"/>
                </a:solidFill>
              </a:rPr>
              <a:t>Karya</a:t>
            </a:r>
            <a:r>
              <a:rPr lang="en-US" dirty="0" smtClean="0">
                <a:solidFill>
                  <a:srgbClr val="7030A0"/>
                </a:solidFill>
              </a:rPr>
              <a:t> </a:t>
            </a:r>
            <a:r>
              <a:rPr lang="en-US" dirty="0" err="1" smtClean="0">
                <a:solidFill>
                  <a:srgbClr val="7030A0"/>
                </a:solidFill>
              </a:rPr>
              <a:t>wisata</a:t>
            </a:r>
            <a:r>
              <a:rPr lang="en-US" dirty="0" smtClean="0">
                <a:solidFill>
                  <a:srgbClr val="7030A0"/>
                </a:solidFill>
              </a:rPr>
              <a:t> (Abu </a:t>
            </a:r>
            <a:r>
              <a:rPr lang="en-US" dirty="0" err="1" smtClean="0">
                <a:solidFill>
                  <a:srgbClr val="7030A0"/>
                </a:solidFill>
              </a:rPr>
              <a:t>Ahmadi</a:t>
            </a:r>
            <a:r>
              <a:rPr lang="en-US" dirty="0" smtClean="0">
                <a:solidFill>
                  <a:srgbClr val="7030A0"/>
                </a:solidFill>
              </a:rPr>
              <a:t>)</a:t>
            </a:r>
            <a:endParaRPr lang="id-ID" dirty="0">
              <a:solidFill>
                <a:srgbClr val="7030A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1048665">
                                            <p:txEl>
                                              <p:pRg st="0" end="0"/>
                                            </p:txEl>
                                          </p:spTgt>
                                        </p:tgtEl>
                                        <p:attrNameLst>
                                          <p:attrName>style.visibility</p:attrName>
                                        </p:attrNameLst>
                                      </p:cBhvr>
                                      <p:to>
                                        <p:strVal val="visible"/>
                                      </p:to>
                                    </p:set>
                                    <p:anim calcmode="lin" valueType="num">
                                      <p:cBhvr additive="base">
                                        <p:cTn id="7" dur="5000" fill="hold"/>
                                        <p:tgtEl>
                                          <p:spTgt spid="1048665">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1048665">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1048665">
                                            <p:txEl>
                                              <p:pRg st="1" end="1"/>
                                            </p:txEl>
                                          </p:spTgt>
                                        </p:tgtEl>
                                        <p:attrNameLst>
                                          <p:attrName>style.visibility</p:attrName>
                                        </p:attrNameLst>
                                      </p:cBhvr>
                                      <p:to>
                                        <p:strVal val="visible"/>
                                      </p:to>
                                    </p:set>
                                    <p:anim calcmode="lin" valueType="num">
                                      <p:cBhvr additive="base">
                                        <p:cTn id="11" dur="5000" fill="hold"/>
                                        <p:tgtEl>
                                          <p:spTgt spid="1048665">
                                            <p:txEl>
                                              <p:pRg st="1" end="1"/>
                                            </p:txEl>
                                          </p:spTgt>
                                        </p:tgtEl>
                                        <p:attrNameLst>
                                          <p:attrName>ppt_x</p:attrName>
                                        </p:attrNameLst>
                                      </p:cBhvr>
                                      <p:tavLst>
                                        <p:tav tm="0">
                                          <p:val>
                                            <p:strVal val="#ppt_x"/>
                                          </p:val>
                                        </p:tav>
                                        <p:tav tm="100000">
                                          <p:val>
                                            <p:strVal val="#ppt_x"/>
                                          </p:val>
                                        </p:tav>
                                      </p:tavLst>
                                    </p:anim>
                                    <p:anim calcmode="lin" valueType="num">
                                      <p:cBhvr additive="base">
                                        <p:cTn id="12" dur="5000" fill="hold"/>
                                        <p:tgtEl>
                                          <p:spTgt spid="1048665">
                                            <p:txEl>
                                              <p:pRg st="1" end="1"/>
                                            </p:txEl>
                                          </p:spTgt>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1048665">
                                            <p:txEl>
                                              <p:pRg st="2" end="2"/>
                                            </p:txEl>
                                          </p:spTgt>
                                        </p:tgtEl>
                                        <p:attrNameLst>
                                          <p:attrName>style.visibility</p:attrName>
                                        </p:attrNameLst>
                                      </p:cBhvr>
                                      <p:to>
                                        <p:strVal val="visible"/>
                                      </p:to>
                                    </p:set>
                                    <p:anim calcmode="lin" valueType="num">
                                      <p:cBhvr additive="base">
                                        <p:cTn id="15" dur="5000" fill="hold"/>
                                        <p:tgtEl>
                                          <p:spTgt spid="1048665">
                                            <p:txEl>
                                              <p:pRg st="2" end="2"/>
                                            </p:txEl>
                                          </p:spTgt>
                                        </p:tgtEl>
                                        <p:attrNameLst>
                                          <p:attrName>ppt_x</p:attrName>
                                        </p:attrNameLst>
                                      </p:cBhvr>
                                      <p:tavLst>
                                        <p:tav tm="0">
                                          <p:val>
                                            <p:strVal val="#ppt_x"/>
                                          </p:val>
                                        </p:tav>
                                        <p:tav tm="100000">
                                          <p:val>
                                            <p:strVal val="#ppt_x"/>
                                          </p:val>
                                        </p:tav>
                                      </p:tavLst>
                                    </p:anim>
                                    <p:anim calcmode="lin" valueType="num">
                                      <p:cBhvr additive="base">
                                        <p:cTn id="16" dur="5000" fill="hold"/>
                                        <p:tgtEl>
                                          <p:spTgt spid="1048665">
                                            <p:txEl>
                                              <p:pRg st="2" end="2"/>
                                            </p:txEl>
                                          </p:spTgt>
                                        </p:tgtEl>
                                        <p:attrNameLst>
                                          <p:attrName>ppt_y</p:attrName>
                                        </p:attrNameLst>
                                      </p:cBhvr>
                                      <p:tavLst>
                                        <p:tav tm="0">
                                          <p:val>
                                            <p:strVal val="1+#ppt_h/2"/>
                                          </p:val>
                                        </p:tav>
                                        <p:tav tm="100000">
                                          <p:val>
                                            <p:strVal val="#ppt_y"/>
                                          </p:val>
                                        </p:tav>
                                      </p:tavLst>
                                    </p:anim>
                                  </p:childTnLst>
                                </p:cTn>
                              </p:par>
                              <p:par>
                                <p:cTn id="17" presetID="7" presetClass="entr" presetSubtype="4" fill="hold" nodeType="withEffect">
                                  <p:stCondLst>
                                    <p:cond delay="0"/>
                                  </p:stCondLst>
                                  <p:childTnLst>
                                    <p:set>
                                      <p:cBhvr>
                                        <p:cTn id="18" dur="1" fill="hold">
                                          <p:stCondLst>
                                            <p:cond delay="0"/>
                                          </p:stCondLst>
                                        </p:cTn>
                                        <p:tgtEl>
                                          <p:spTgt spid="1048665">
                                            <p:txEl>
                                              <p:pRg st="3" end="3"/>
                                            </p:txEl>
                                          </p:spTgt>
                                        </p:tgtEl>
                                        <p:attrNameLst>
                                          <p:attrName>style.visibility</p:attrName>
                                        </p:attrNameLst>
                                      </p:cBhvr>
                                      <p:to>
                                        <p:strVal val="visible"/>
                                      </p:to>
                                    </p:set>
                                    <p:anim calcmode="lin" valueType="num">
                                      <p:cBhvr additive="base">
                                        <p:cTn id="19" dur="5000" fill="hold"/>
                                        <p:tgtEl>
                                          <p:spTgt spid="1048665">
                                            <p:txEl>
                                              <p:pRg st="3" end="3"/>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1048665">
                                            <p:txEl>
                                              <p:pRg st="3" end="3"/>
                                            </p:txEl>
                                          </p:spTgt>
                                        </p:tgtEl>
                                        <p:attrNameLst>
                                          <p:attrName>ppt_y</p:attrName>
                                        </p:attrNameLst>
                                      </p:cBhvr>
                                      <p:tavLst>
                                        <p:tav tm="0">
                                          <p:val>
                                            <p:strVal val="1+#ppt_h/2"/>
                                          </p:val>
                                        </p:tav>
                                        <p:tav tm="100000">
                                          <p:val>
                                            <p:strVal val="#ppt_y"/>
                                          </p:val>
                                        </p:tav>
                                      </p:tavLst>
                                    </p:anim>
                                  </p:childTnLst>
                                </p:cTn>
                              </p:par>
                              <p:par>
                                <p:cTn id="21" presetID="7" presetClass="entr" presetSubtype="4" fill="hold" nodeType="withEffect">
                                  <p:stCondLst>
                                    <p:cond delay="0"/>
                                  </p:stCondLst>
                                  <p:childTnLst>
                                    <p:set>
                                      <p:cBhvr>
                                        <p:cTn id="22" dur="1" fill="hold">
                                          <p:stCondLst>
                                            <p:cond delay="0"/>
                                          </p:stCondLst>
                                        </p:cTn>
                                        <p:tgtEl>
                                          <p:spTgt spid="1048665">
                                            <p:txEl>
                                              <p:pRg st="4" end="4"/>
                                            </p:txEl>
                                          </p:spTgt>
                                        </p:tgtEl>
                                        <p:attrNameLst>
                                          <p:attrName>style.visibility</p:attrName>
                                        </p:attrNameLst>
                                      </p:cBhvr>
                                      <p:to>
                                        <p:strVal val="visible"/>
                                      </p:to>
                                    </p:set>
                                    <p:anim calcmode="lin" valueType="num">
                                      <p:cBhvr additive="base">
                                        <p:cTn id="23" dur="5000" fill="hold"/>
                                        <p:tgtEl>
                                          <p:spTgt spid="1048665">
                                            <p:txEl>
                                              <p:pRg st="4" end="4"/>
                                            </p:txEl>
                                          </p:spTgt>
                                        </p:tgtEl>
                                        <p:attrNameLst>
                                          <p:attrName>ppt_x</p:attrName>
                                        </p:attrNameLst>
                                      </p:cBhvr>
                                      <p:tavLst>
                                        <p:tav tm="0">
                                          <p:val>
                                            <p:strVal val="#ppt_x"/>
                                          </p:val>
                                        </p:tav>
                                        <p:tav tm="100000">
                                          <p:val>
                                            <p:strVal val="#ppt_x"/>
                                          </p:val>
                                        </p:tav>
                                      </p:tavLst>
                                    </p:anim>
                                    <p:anim calcmode="lin" valueType="num">
                                      <p:cBhvr additive="base">
                                        <p:cTn id="24" dur="5000" fill="hold"/>
                                        <p:tgtEl>
                                          <p:spTgt spid="1048665">
                                            <p:txEl>
                                              <p:pRg st="4" end="4"/>
                                            </p:txEl>
                                          </p:spTgt>
                                        </p:tgtEl>
                                        <p:attrNameLst>
                                          <p:attrName>ppt_y</p:attrName>
                                        </p:attrNameLst>
                                      </p:cBhvr>
                                      <p:tavLst>
                                        <p:tav tm="0">
                                          <p:val>
                                            <p:strVal val="1+#ppt_h/2"/>
                                          </p:val>
                                        </p:tav>
                                        <p:tav tm="100000">
                                          <p:val>
                                            <p:strVal val="#ppt_y"/>
                                          </p:val>
                                        </p:tav>
                                      </p:tavLst>
                                    </p:anim>
                                  </p:childTnLst>
                                </p:cTn>
                              </p:par>
                              <p:par>
                                <p:cTn id="25" presetID="7" presetClass="entr" presetSubtype="4" fill="hold" nodeType="withEffect">
                                  <p:stCondLst>
                                    <p:cond delay="0"/>
                                  </p:stCondLst>
                                  <p:childTnLst>
                                    <p:set>
                                      <p:cBhvr>
                                        <p:cTn id="26" dur="1" fill="hold">
                                          <p:stCondLst>
                                            <p:cond delay="0"/>
                                          </p:stCondLst>
                                        </p:cTn>
                                        <p:tgtEl>
                                          <p:spTgt spid="1048665">
                                            <p:txEl>
                                              <p:pRg st="5" end="5"/>
                                            </p:txEl>
                                          </p:spTgt>
                                        </p:tgtEl>
                                        <p:attrNameLst>
                                          <p:attrName>style.visibility</p:attrName>
                                        </p:attrNameLst>
                                      </p:cBhvr>
                                      <p:to>
                                        <p:strVal val="visible"/>
                                      </p:to>
                                    </p:set>
                                    <p:anim calcmode="lin" valueType="num">
                                      <p:cBhvr additive="base">
                                        <p:cTn id="27" dur="5000" fill="hold"/>
                                        <p:tgtEl>
                                          <p:spTgt spid="1048665">
                                            <p:txEl>
                                              <p:pRg st="5" end="5"/>
                                            </p:txEl>
                                          </p:spTgt>
                                        </p:tgtEl>
                                        <p:attrNameLst>
                                          <p:attrName>ppt_x</p:attrName>
                                        </p:attrNameLst>
                                      </p:cBhvr>
                                      <p:tavLst>
                                        <p:tav tm="0">
                                          <p:val>
                                            <p:strVal val="#ppt_x"/>
                                          </p:val>
                                        </p:tav>
                                        <p:tav tm="100000">
                                          <p:val>
                                            <p:strVal val="#ppt_x"/>
                                          </p:val>
                                        </p:tav>
                                      </p:tavLst>
                                    </p:anim>
                                    <p:anim calcmode="lin" valueType="num">
                                      <p:cBhvr additive="base">
                                        <p:cTn id="28" dur="5000" fill="hold"/>
                                        <p:tgtEl>
                                          <p:spTgt spid="1048665">
                                            <p:txEl>
                                              <p:pRg st="5" end="5"/>
                                            </p:txEl>
                                          </p:spTgt>
                                        </p:tgtEl>
                                        <p:attrNameLst>
                                          <p:attrName>ppt_y</p:attrName>
                                        </p:attrNameLst>
                                      </p:cBhvr>
                                      <p:tavLst>
                                        <p:tav tm="0">
                                          <p:val>
                                            <p:strVal val="1+#ppt_h/2"/>
                                          </p:val>
                                        </p:tav>
                                        <p:tav tm="100000">
                                          <p:val>
                                            <p:strVal val="#ppt_y"/>
                                          </p:val>
                                        </p:tav>
                                      </p:tavLst>
                                    </p:anim>
                                  </p:childTnLst>
                                </p:cTn>
                              </p:par>
                              <p:par>
                                <p:cTn id="29" presetID="7" presetClass="entr" presetSubtype="4" fill="hold" nodeType="withEffect">
                                  <p:stCondLst>
                                    <p:cond delay="0"/>
                                  </p:stCondLst>
                                  <p:childTnLst>
                                    <p:set>
                                      <p:cBhvr>
                                        <p:cTn id="30" dur="1" fill="hold">
                                          <p:stCondLst>
                                            <p:cond delay="0"/>
                                          </p:stCondLst>
                                        </p:cTn>
                                        <p:tgtEl>
                                          <p:spTgt spid="1048665">
                                            <p:txEl>
                                              <p:pRg st="6" end="6"/>
                                            </p:txEl>
                                          </p:spTgt>
                                        </p:tgtEl>
                                        <p:attrNameLst>
                                          <p:attrName>style.visibility</p:attrName>
                                        </p:attrNameLst>
                                      </p:cBhvr>
                                      <p:to>
                                        <p:strVal val="visible"/>
                                      </p:to>
                                    </p:set>
                                    <p:anim calcmode="lin" valueType="num">
                                      <p:cBhvr additive="base">
                                        <p:cTn id="31" dur="5000" fill="hold"/>
                                        <p:tgtEl>
                                          <p:spTgt spid="1048665">
                                            <p:txEl>
                                              <p:pRg st="6" end="6"/>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1048665">
                                            <p:txEl>
                                              <p:pRg st="6" end="6"/>
                                            </p:txEl>
                                          </p:spTgt>
                                        </p:tgtEl>
                                        <p:attrNameLst>
                                          <p:attrName>ppt_y</p:attrName>
                                        </p:attrNameLst>
                                      </p:cBhvr>
                                      <p:tavLst>
                                        <p:tav tm="0">
                                          <p:val>
                                            <p:strVal val="1+#ppt_h/2"/>
                                          </p:val>
                                        </p:tav>
                                        <p:tav tm="100000">
                                          <p:val>
                                            <p:strVal val="#ppt_y"/>
                                          </p:val>
                                        </p:tav>
                                      </p:tavLst>
                                    </p:anim>
                                  </p:childTnLst>
                                </p:cTn>
                              </p:par>
                              <p:par>
                                <p:cTn id="33" presetID="7" presetClass="entr" presetSubtype="4" fill="hold" nodeType="withEffect">
                                  <p:stCondLst>
                                    <p:cond delay="0"/>
                                  </p:stCondLst>
                                  <p:childTnLst>
                                    <p:set>
                                      <p:cBhvr>
                                        <p:cTn id="34" dur="1" fill="hold">
                                          <p:stCondLst>
                                            <p:cond delay="0"/>
                                          </p:stCondLst>
                                        </p:cTn>
                                        <p:tgtEl>
                                          <p:spTgt spid="1048665">
                                            <p:txEl>
                                              <p:pRg st="7" end="7"/>
                                            </p:txEl>
                                          </p:spTgt>
                                        </p:tgtEl>
                                        <p:attrNameLst>
                                          <p:attrName>style.visibility</p:attrName>
                                        </p:attrNameLst>
                                      </p:cBhvr>
                                      <p:to>
                                        <p:strVal val="visible"/>
                                      </p:to>
                                    </p:set>
                                    <p:anim calcmode="lin" valueType="num">
                                      <p:cBhvr additive="base">
                                        <p:cTn id="35" dur="5000" fill="hold"/>
                                        <p:tgtEl>
                                          <p:spTgt spid="1048665">
                                            <p:txEl>
                                              <p:pRg st="7" end="7"/>
                                            </p:txEl>
                                          </p:spTgt>
                                        </p:tgtEl>
                                        <p:attrNameLst>
                                          <p:attrName>ppt_x</p:attrName>
                                        </p:attrNameLst>
                                      </p:cBhvr>
                                      <p:tavLst>
                                        <p:tav tm="0">
                                          <p:val>
                                            <p:strVal val="#ppt_x"/>
                                          </p:val>
                                        </p:tav>
                                        <p:tav tm="100000">
                                          <p:val>
                                            <p:strVal val="#ppt_x"/>
                                          </p:val>
                                        </p:tav>
                                      </p:tavLst>
                                    </p:anim>
                                    <p:anim calcmode="lin" valueType="num">
                                      <p:cBhvr additive="base">
                                        <p:cTn id="36" dur="5000" fill="hold"/>
                                        <p:tgtEl>
                                          <p:spTgt spid="1048665">
                                            <p:txEl>
                                              <p:pRg st="7" end="7"/>
                                            </p:txEl>
                                          </p:spTgt>
                                        </p:tgtEl>
                                        <p:attrNameLst>
                                          <p:attrName>ppt_y</p:attrName>
                                        </p:attrNameLst>
                                      </p:cBhvr>
                                      <p:tavLst>
                                        <p:tav tm="0">
                                          <p:val>
                                            <p:strVal val="1+#ppt_h/2"/>
                                          </p:val>
                                        </p:tav>
                                        <p:tav tm="100000">
                                          <p:val>
                                            <p:strVal val="#ppt_y"/>
                                          </p:val>
                                        </p:tav>
                                      </p:tavLst>
                                    </p:anim>
                                  </p:childTnLst>
                                </p:cTn>
                              </p:par>
                              <p:par>
                                <p:cTn id="37" presetID="7" presetClass="entr" presetSubtype="4" fill="hold" nodeType="withEffect">
                                  <p:stCondLst>
                                    <p:cond delay="0"/>
                                  </p:stCondLst>
                                  <p:childTnLst>
                                    <p:set>
                                      <p:cBhvr>
                                        <p:cTn id="38" dur="1" fill="hold">
                                          <p:stCondLst>
                                            <p:cond delay="0"/>
                                          </p:stCondLst>
                                        </p:cTn>
                                        <p:tgtEl>
                                          <p:spTgt spid="1048665">
                                            <p:txEl>
                                              <p:pRg st="8" end="8"/>
                                            </p:txEl>
                                          </p:spTgt>
                                        </p:tgtEl>
                                        <p:attrNameLst>
                                          <p:attrName>style.visibility</p:attrName>
                                        </p:attrNameLst>
                                      </p:cBhvr>
                                      <p:to>
                                        <p:strVal val="visible"/>
                                      </p:to>
                                    </p:set>
                                    <p:anim calcmode="lin" valueType="num">
                                      <p:cBhvr additive="base">
                                        <p:cTn id="39" dur="5000" fill="hold"/>
                                        <p:tgtEl>
                                          <p:spTgt spid="1048665">
                                            <p:txEl>
                                              <p:pRg st="8" end="8"/>
                                            </p:txEl>
                                          </p:spTgt>
                                        </p:tgtEl>
                                        <p:attrNameLst>
                                          <p:attrName>ppt_x</p:attrName>
                                        </p:attrNameLst>
                                      </p:cBhvr>
                                      <p:tavLst>
                                        <p:tav tm="0">
                                          <p:val>
                                            <p:strVal val="#ppt_x"/>
                                          </p:val>
                                        </p:tav>
                                        <p:tav tm="100000">
                                          <p:val>
                                            <p:strVal val="#ppt_x"/>
                                          </p:val>
                                        </p:tav>
                                      </p:tavLst>
                                    </p:anim>
                                    <p:anim calcmode="lin" valueType="num">
                                      <p:cBhvr additive="base">
                                        <p:cTn id="40" dur="5000" fill="hold"/>
                                        <p:tgtEl>
                                          <p:spTgt spid="1048665">
                                            <p:txEl>
                                              <p:pRg st="8" end="8"/>
                                            </p:txEl>
                                          </p:spTgt>
                                        </p:tgtEl>
                                        <p:attrNameLst>
                                          <p:attrName>ppt_y</p:attrName>
                                        </p:attrNameLst>
                                      </p:cBhvr>
                                      <p:tavLst>
                                        <p:tav tm="0">
                                          <p:val>
                                            <p:strVal val="1+#ppt_h/2"/>
                                          </p:val>
                                        </p:tav>
                                        <p:tav tm="100000">
                                          <p:val>
                                            <p:strVal val="#ppt_y"/>
                                          </p:val>
                                        </p:tav>
                                      </p:tavLst>
                                    </p:anim>
                                  </p:childTnLst>
                                </p:cTn>
                              </p:par>
                              <p:par>
                                <p:cTn id="41" presetID="7" presetClass="entr" presetSubtype="4" fill="hold" nodeType="withEffect">
                                  <p:stCondLst>
                                    <p:cond delay="0"/>
                                  </p:stCondLst>
                                  <p:childTnLst>
                                    <p:set>
                                      <p:cBhvr>
                                        <p:cTn id="42" dur="1" fill="hold">
                                          <p:stCondLst>
                                            <p:cond delay="0"/>
                                          </p:stCondLst>
                                        </p:cTn>
                                        <p:tgtEl>
                                          <p:spTgt spid="1048665">
                                            <p:txEl>
                                              <p:pRg st="9" end="9"/>
                                            </p:txEl>
                                          </p:spTgt>
                                        </p:tgtEl>
                                        <p:attrNameLst>
                                          <p:attrName>style.visibility</p:attrName>
                                        </p:attrNameLst>
                                      </p:cBhvr>
                                      <p:to>
                                        <p:strVal val="visible"/>
                                      </p:to>
                                    </p:set>
                                    <p:anim calcmode="lin" valueType="num">
                                      <p:cBhvr additive="base">
                                        <p:cTn id="43" dur="5000" fill="hold"/>
                                        <p:tgtEl>
                                          <p:spTgt spid="1048665">
                                            <p:txEl>
                                              <p:pRg st="9" end="9"/>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104866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1" presetClass="entr" presetSubtype="0" fill="hold" grpId="0" nodeType="clickEffect">
                                  <p:stCondLst>
                                    <p:cond delay="0"/>
                                  </p:stCondLst>
                                  <p:iterate type="lt">
                                    <p:tmPct val="10000"/>
                                  </p:iterate>
                                  <p:childTnLst>
                                    <p:set>
                                      <p:cBhvr>
                                        <p:cTn id="48" dur="1" fill="hold">
                                          <p:stCondLst>
                                            <p:cond delay="0"/>
                                          </p:stCondLst>
                                        </p:cTn>
                                        <p:tgtEl>
                                          <p:spTgt spid="1048664"/>
                                        </p:tgtEl>
                                        <p:attrNameLst>
                                          <p:attrName>style.visibility</p:attrName>
                                        </p:attrNameLst>
                                      </p:cBhvr>
                                      <p:to>
                                        <p:strVal val="visible"/>
                                      </p:to>
                                    </p:set>
                                    <p:anim calcmode="lin" valueType="num">
                                      <p:cBhvr>
                                        <p:cTn id="49" dur="500" fill="hold"/>
                                        <p:tgtEl>
                                          <p:spTgt spid="1048664"/>
                                        </p:tgtEl>
                                        <p:attrNameLst>
                                          <p:attrName>ppt_x</p:attrName>
                                        </p:attrNameLst>
                                      </p:cBhvr>
                                      <p:tavLst>
                                        <p:tav tm="0">
                                          <p:val>
                                            <p:strVal val="#ppt_x"/>
                                          </p:val>
                                        </p:tav>
                                        <p:tav tm="50000">
                                          <p:val>
                                            <p:strVal val="#ppt_x+.1"/>
                                          </p:val>
                                        </p:tav>
                                        <p:tav tm="100000">
                                          <p:val>
                                            <p:strVal val="#ppt_x"/>
                                          </p:val>
                                        </p:tav>
                                      </p:tavLst>
                                    </p:anim>
                                    <p:anim calcmode="lin" valueType="num">
                                      <p:cBhvr>
                                        <p:cTn id="50" dur="500" fill="hold"/>
                                        <p:tgtEl>
                                          <p:spTgt spid="1048664"/>
                                        </p:tgtEl>
                                        <p:attrNameLst>
                                          <p:attrName>ppt_y</p:attrName>
                                        </p:attrNameLst>
                                      </p:cBhvr>
                                      <p:tavLst>
                                        <p:tav tm="0">
                                          <p:val>
                                            <p:strVal val="#ppt_y"/>
                                          </p:val>
                                        </p:tav>
                                        <p:tav tm="100000">
                                          <p:val>
                                            <p:strVal val="#ppt_y"/>
                                          </p:val>
                                        </p:tav>
                                      </p:tavLst>
                                    </p:anim>
                                    <p:anim calcmode="lin" valueType="num">
                                      <p:cBhvr>
                                        <p:cTn id="51" dur="500" fill="hold"/>
                                        <p:tgtEl>
                                          <p:spTgt spid="1048664"/>
                                        </p:tgtEl>
                                        <p:attrNameLst>
                                          <p:attrName>ppt_h</p:attrName>
                                        </p:attrNameLst>
                                      </p:cBhvr>
                                      <p:tavLst>
                                        <p:tav tm="0">
                                          <p:val>
                                            <p:strVal val="#ppt_h/10"/>
                                          </p:val>
                                        </p:tav>
                                        <p:tav tm="50000">
                                          <p:val>
                                            <p:strVal val="#ppt_h+.01"/>
                                          </p:val>
                                        </p:tav>
                                        <p:tav tm="100000">
                                          <p:val>
                                            <p:strVal val="#ppt_h"/>
                                          </p:val>
                                        </p:tav>
                                      </p:tavLst>
                                    </p:anim>
                                    <p:anim calcmode="lin" valueType="num">
                                      <p:cBhvr>
                                        <p:cTn id="52" dur="500" fill="hold"/>
                                        <p:tgtEl>
                                          <p:spTgt spid="1048664"/>
                                        </p:tgtEl>
                                        <p:attrNameLst>
                                          <p:attrName>ppt_w</p:attrName>
                                        </p:attrNameLst>
                                      </p:cBhvr>
                                      <p:tavLst>
                                        <p:tav tm="0">
                                          <p:val>
                                            <p:strVal val="#ppt_w/10"/>
                                          </p:val>
                                        </p:tav>
                                        <p:tav tm="50000">
                                          <p:val>
                                            <p:strVal val="#ppt_w+.01"/>
                                          </p:val>
                                        </p:tav>
                                        <p:tav tm="100000">
                                          <p:val>
                                            <p:strVal val="#ppt_w"/>
                                          </p:val>
                                        </p:tav>
                                      </p:tavLst>
                                    </p:anim>
                                    <p:animEffect transition="in" filter="fade">
                                      <p:cBhvr>
                                        <p:cTn id="53" dur="500" tmFilter="0,0; .5, 1; 1, 1"/>
                                        <p:tgtEl>
                                          <p:spTgt spid="1048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6" name="Title 1"/>
          <p:cNvSpPr>
            <a:spLocks noGrp="1"/>
          </p:cNvSpPr>
          <p:nvPr>
            <p:ph type="title"/>
          </p:nvPr>
        </p:nvSpPr>
        <p:spPr>
          <a:xfrm>
            <a:off x="1000100" y="285728"/>
            <a:ext cx="6643734" cy="1357322"/>
          </a:xfrm>
        </p:spPr>
        <p:txBody>
          <a:bodyPr>
            <a:normAutofit fontScale="90000"/>
          </a:bodyPr>
          <a:lstStyle/>
          <a:p>
            <a:pPr algn="ctr"/>
            <a:r>
              <a:rPr lang="en-US" dirty="0" smtClean="0">
                <a:solidFill>
                  <a:srgbClr val="FF0000"/>
                </a:solidFill>
              </a:rPr>
              <a:t/>
            </a:r>
            <a:br>
              <a:rPr lang="en-US" dirty="0" smtClean="0">
                <a:solidFill>
                  <a:srgbClr val="FF0000"/>
                </a:solidFill>
              </a:rPr>
            </a:br>
            <a:r>
              <a:rPr lang="en-US" sz="3100" dirty="0" smtClean="0">
                <a:solidFill>
                  <a:srgbClr val="FF0000"/>
                </a:solidFill>
              </a:rPr>
              <a:t>PENGGUNAAN METODE YG VARIATIF HARUS TETAP BERORIETASI PADA PENCAPAIAN TUJUAN PEMBELAJARAN</a:t>
            </a:r>
            <a:endParaRPr lang="id-ID" sz="3100" dirty="0">
              <a:solidFill>
                <a:srgbClr val="FF0000"/>
              </a:solidFill>
            </a:endParaRPr>
          </a:p>
        </p:txBody>
      </p:sp>
      <p:sp>
        <p:nvSpPr>
          <p:cNvPr id="1048667" name="Content Placeholder 2"/>
          <p:cNvSpPr>
            <a:spLocks noGrp="1"/>
          </p:cNvSpPr>
          <p:nvPr>
            <p:ph idx="1"/>
          </p:nvPr>
        </p:nvSpPr>
        <p:spPr>
          <a:xfrm>
            <a:off x="457200" y="2071678"/>
            <a:ext cx="7239000" cy="4071966"/>
          </a:xfrm>
        </p:spPr>
        <p:txBody>
          <a:bodyPr>
            <a:normAutofit/>
          </a:bodyPr>
          <a:lstStyle/>
          <a:p>
            <a:pPr marL="0" indent="0" algn="ctr">
              <a:buNone/>
            </a:pPr>
            <a:endParaRPr lang="en-US" sz="2800" dirty="0" smtClean="0"/>
          </a:p>
          <a:p>
            <a:pPr marL="0" indent="0" algn="ctr">
              <a:buNone/>
            </a:pPr>
            <a:r>
              <a:rPr lang="en-US" sz="2800" dirty="0" smtClean="0"/>
              <a:t>DARI SEKIAN BANYAK METODE PEMBELAJARAN MEMILIKI KELEBIHAN DAN KEKURANGAN. TIDAK ADA SATU METODE YG PALING SEMPURNA UTK DIGUNAKAN, MAKA GURU HARUS MAMPU MENGKOMBINASIKAN BERBAGAI METODE SELAMA PROSES PEMBELAJARAN AGAR SISWA TIDAK MUDAH BOSAN.</a:t>
            </a:r>
            <a:endParaRPr lang="id-ID" sz="28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48666"/>
                                        </p:tgtEl>
                                        <p:attrNameLst>
                                          <p:attrName>style.visibility</p:attrName>
                                        </p:attrNameLst>
                                      </p:cBhvr>
                                      <p:to>
                                        <p:strVal val="visible"/>
                                      </p:to>
                                    </p:set>
                                    <p:animEffect transition="in" filter="wipe(down)">
                                      <p:cBhvr>
                                        <p:cTn id="7" dur="580">
                                          <p:stCondLst>
                                            <p:cond delay="0"/>
                                          </p:stCondLst>
                                        </p:cTn>
                                        <p:tgtEl>
                                          <p:spTgt spid="1048666"/>
                                        </p:tgtEl>
                                      </p:cBhvr>
                                    </p:animEffect>
                                    <p:anim calcmode="lin" valueType="num">
                                      <p:cBhvr>
                                        <p:cTn id="8" dur="1822" tmFilter="0,0; 0.14,0.36; 0.43,0.73; 0.71,0.91; 1.0,1.0">
                                          <p:stCondLst>
                                            <p:cond delay="0"/>
                                          </p:stCondLst>
                                        </p:cTn>
                                        <p:tgtEl>
                                          <p:spTgt spid="104866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4866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4866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4866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48666"/>
                                        </p:tgtEl>
                                        <p:attrNameLst>
                                          <p:attrName>ppt_y</p:attrName>
                                        </p:attrNameLst>
                                      </p:cBhvr>
                                      <p:tavLst>
                                        <p:tav tm="0" fmla="#ppt_y-sin(pi*$)/81">
                                          <p:val>
                                            <p:fltVal val="0"/>
                                          </p:val>
                                        </p:tav>
                                        <p:tav tm="100000">
                                          <p:val>
                                            <p:fltVal val="1"/>
                                          </p:val>
                                        </p:tav>
                                      </p:tavLst>
                                    </p:anim>
                                    <p:animScale>
                                      <p:cBhvr>
                                        <p:cTn id="13" dur="26">
                                          <p:stCondLst>
                                            <p:cond delay="650"/>
                                          </p:stCondLst>
                                        </p:cTn>
                                        <p:tgtEl>
                                          <p:spTgt spid="1048666"/>
                                        </p:tgtEl>
                                      </p:cBhvr>
                                      <p:to x="100000" y="60000"/>
                                    </p:animScale>
                                    <p:animScale>
                                      <p:cBhvr>
                                        <p:cTn id="14" dur="166" decel="50000">
                                          <p:stCondLst>
                                            <p:cond delay="676"/>
                                          </p:stCondLst>
                                        </p:cTn>
                                        <p:tgtEl>
                                          <p:spTgt spid="1048666"/>
                                        </p:tgtEl>
                                      </p:cBhvr>
                                      <p:to x="100000" y="100000"/>
                                    </p:animScale>
                                    <p:animScale>
                                      <p:cBhvr>
                                        <p:cTn id="15" dur="26">
                                          <p:stCondLst>
                                            <p:cond delay="1312"/>
                                          </p:stCondLst>
                                        </p:cTn>
                                        <p:tgtEl>
                                          <p:spTgt spid="1048666"/>
                                        </p:tgtEl>
                                      </p:cBhvr>
                                      <p:to x="100000" y="80000"/>
                                    </p:animScale>
                                    <p:animScale>
                                      <p:cBhvr>
                                        <p:cTn id="16" dur="166" decel="50000">
                                          <p:stCondLst>
                                            <p:cond delay="1338"/>
                                          </p:stCondLst>
                                        </p:cTn>
                                        <p:tgtEl>
                                          <p:spTgt spid="1048666"/>
                                        </p:tgtEl>
                                      </p:cBhvr>
                                      <p:to x="100000" y="100000"/>
                                    </p:animScale>
                                    <p:animScale>
                                      <p:cBhvr>
                                        <p:cTn id="17" dur="26">
                                          <p:stCondLst>
                                            <p:cond delay="1642"/>
                                          </p:stCondLst>
                                        </p:cTn>
                                        <p:tgtEl>
                                          <p:spTgt spid="1048666"/>
                                        </p:tgtEl>
                                      </p:cBhvr>
                                      <p:to x="100000" y="90000"/>
                                    </p:animScale>
                                    <p:animScale>
                                      <p:cBhvr>
                                        <p:cTn id="18" dur="166" decel="50000">
                                          <p:stCondLst>
                                            <p:cond delay="1668"/>
                                          </p:stCondLst>
                                        </p:cTn>
                                        <p:tgtEl>
                                          <p:spTgt spid="1048666"/>
                                        </p:tgtEl>
                                      </p:cBhvr>
                                      <p:to x="100000" y="100000"/>
                                    </p:animScale>
                                    <p:animScale>
                                      <p:cBhvr>
                                        <p:cTn id="19" dur="26">
                                          <p:stCondLst>
                                            <p:cond delay="1808"/>
                                          </p:stCondLst>
                                        </p:cTn>
                                        <p:tgtEl>
                                          <p:spTgt spid="1048666"/>
                                        </p:tgtEl>
                                      </p:cBhvr>
                                      <p:to x="100000" y="95000"/>
                                    </p:animScale>
                                    <p:animScale>
                                      <p:cBhvr>
                                        <p:cTn id="20" dur="166" decel="50000">
                                          <p:stCondLst>
                                            <p:cond delay="1834"/>
                                          </p:stCondLst>
                                        </p:cTn>
                                        <p:tgtEl>
                                          <p:spTgt spid="104866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2" presetClass="entr" presetSubtype="0" fill="hold" grpId="0" nodeType="clickEffect">
                                  <p:stCondLst>
                                    <p:cond delay="0"/>
                                  </p:stCondLst>
                                  <p:childTnLst>
                                    <p:set>
                                      <p:cBhvr>
                                        <p:cTn id="24" dur="1" fill="hold">
                                          <p:stCondLst>
                                            <p:cond delay="0"/>
                                          </p:stCondLst>
                                        </p:cTn>
                                        <p:tgtEl>
                                          <p:spTgt spid="1048667">
                                            <p:txEl>
                                              <p:pRg st="1" end="1"/>
                                            </p:txEl>
                                          </p:spTgt>
                                        </p:tgtEl>
                                        <p:attrNameLst>
                                          <p:attrName>style.visibility</p:attrName>
                                        </p:attrNameLst>
                                      </p:cBhvr>
                                      <p:to>
                                        <p:strVal val="visible"/>
                                      </p:to>
                                    </p:set>
                                    <p:animScale>
                                      <p:cBhvr>
                                        <p:cTn id="25" dur="1000" decel="50000" fill="hold">
                                          <p:stCondLst>
                                            <p:cond delay="0"/>
                                          </p:stCondLst>
                                        </p:cTn>
                                        <p:tgtEl>
                                          <p:spTgt spid="1048667">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1048667">
                                            <p:txEl>
                                              <p:pRg st="1" end="1"/>
                                            </p:txEl>
                                          </p:spTgt>
                                        </p:tgtEl>
                                        <p:attrNameLst>
                                          <p:attrName>ppt_x</p:attrName>
                                          <p:attrName>ppt_y</p:attrName>
                                        </p:attrNameLst>
                                      </p:cBhvr>
                                    </p:animMotion>
                                    <p:animEffect transition="in" filter="fade">
                                      <p:cBhvr>
                                        <p:cTn id="27" dur="1000"/>
                                        <p:tgtEl>
                                          <p:spTgt spid="10486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6" grpId="0"/>
      <p:bldP spid="104866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2" name="Title 1"/>
          <p:cNvSpPr>
            <a:spLocks noGrp="1"/>
          </p:cNvSpPr>
          <p:nvPr>
            <p:ph type="title"/>
          </p:nvPr>
        </p:nvSpPr>
        <p:spPr>
          <a:xfrm>
            <a:off x="457200" y="1214422"/>
            <a:ext cx="7242048" cy="4857784"/>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solidFill>
                  <a:srgbClr val="7030A0"/>
                </a:solidFill>
              </a:rPr>
              <a:t>PENGGUNAAN METODE PEMBELAJARAN YG KURANG TEPAT DGN SIFAT BAHAN AJAR AKAN MEMPERSULIT SISWA DLM MEMAHAMINYA, SEHINGGA SULIT MENCAPAI TUJUAN PEMB</a:t>
            </a:r>
            <a:r>
              <a:rPr lang="id-ID" dirty="0" smtClean="0">
                <a:solidFill>
                  <a:srgbClr val="7030A0"/>
                </a:solidFill>
              </a:rPr>
              <a:t>e</a:t>
            </a:r>
            <a:r>
              <a:rPr lang="en-US" dirty="0" smtClean="0">
                <a:solidFill>
                  <a:srgbClr val="7030A0"/>
                </a:solidFill>
              </a:rPr>
              <a:t>L</a:t>
            </a:r>
            <a:r>
              <a:rPr lang="id-ID" dirty="0" smtClean="0">
                <a:solidFill>
                  <a:srgbClr val="7030A0"/>
                </a:solidFill>
              </a:rPr>
              <a:t>a</a:t>
            </a:r>
            <a:r>
              <a:rPr lang="en-US" dirty="0" smtClean="0">
                <a:solidFill>
                  <a:srgbClr val="7030A0"/>
                </a:solidFill>
              </a:rPr>
              <a:t>JARAN YG SUDAH DITETAKAN.</a:t>
            </a:r>
            <a:r>
              <a:rPr lang="en-US" dirty="0" smtClean="0"/>
              <a:t/>
            </a:r>
            <a:br>
              <a:rPr lang="en-US" dirty="0" smtClean="0"/>
            </a:br>
            <a:r>
              <a:rPr lang="en-US" dirty="0" smtClean="0"/>
              <a:t/>
            </a:r>
            <a:br>
              <a:rPr lang="en-US" dirty="0" smtClean="0"/>
            </a:br>
            <a:endParaRPr lang="id-ID" dirty="0"/>
          </a:p>
        </p:txBody>
      </p:sp>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1" name="Title 1"/>
          <p:cNvSpPr>
            <a:spLocks noGrp="1"/>
          </p:cNvSpPr>
          <p:nvPr>
            <p:ph type="title"/>
          </p:nvPr>
        </p:nvSpPr>
        <p:spPr>
          <a:xfrm>
            <a:off x="785786" y="214290"/>
            <a:ext cx="7242048" cy="357190"/>
          </a:xfrm>
        </p:spPr>
        <p:txBody>
          <a:bodyPr>
            <a:normAutofit fontScale="90000"/>
          </a:bodyPr>
          <a:lstStyle/>
          <a:p>
            <a:pPr algn="ctr"/>
            <a:r>
              <a:rPr lang="id-ID" sz="1800" dirty="0" smtClean="0">
                <a:solidFill>
                  <a:srgbClr val="FF0000"/>
                </a:solidFill>
              </a:rPr>
              <a:t>Karakteristik </a:t>
            </a:r>
            <a:r>
              <a:rPr lang="id-ID" sz="1800" smtClean="0">
                <a:solidFill>
                  <a:srgbClr val="FF0000"/>
                </a:solidFill>
              </a:rPr>
              <a:t>pembelajaran </a:t>
            </a:r>
            <a:br>
              <a:rPr lang="id-ID" sz="1800" smtClean="0">
                <a:solidFill>
                  <a:srgbClr val="FF0000"/>
                </a:solidFill>
              </a:rPr>
            </a:br>
            <a:r>
              <a:rPr lang="id-ID" sz="1800" smtClean="0">
                <a:solidFill>
                  <a:srgbClr val="FF0000"/>
                </a:solidFill>
              </a:rPr>
              <a:t>behavioristik </a:t>
            </a:r>
            <a:r>
              <a:rPr lang="id-ID" sz="1800" dirty="0" smtClean="0">
                <a:solidFill>
                  <a:srgbClr val="FF0000"/>
                </a:solidFill>
              </a:rPr>
              <a:t>VS konstruktivistik</a:t>
            </a:r>
            <a:endParaRPr lang="id-ID" sz="1800" dirty="0">
              <a:solidFill>
                <a:srgbClr val="FF0000"/>
              </a:solidFill>
            </a:endParaRPr>
          </a:p>
        </p:txBody>
      </p:sp>
      <p:sp>
        <p:nvSpPr>
          <p:cNvPr id="1048682" name="Text Placeholder 2"/>
          <p:cNvSpPr>
            <a:spLocks noGrp="1"/>
          </p:cNvSpPr>
          <p:nvPr>
            <p:ph type="body" idx="1"/>
          </p:nvPr>
        </p:nvSpPr>
        <p:spPr>
          <a:xfrm>
            <a:off x="457200" y="6143644"/>
            <a:ext cx="3520440" cy="500066"/>
          </a:xfrm>
        </p:spPr>
        <p:txBody>
          <a:bodyPr>
            <a:normAutofit fontScale="93750"/>
          </a:bodyPr>
          <a:lstStyle/>
          <a:p>
            <a:r>
              <a:rPr lang="id-ID" sz="1600" dirty="0" smtClean="0"/>
              <a:t>BEHAVIORISTIK identik dg GURU TEMPO DULU</a:t>
            </a:r>
          </a:p>
          <a:p>
            <a:endParaRPr lang="id-ID" dirty="0"/>
          </a:p>
        </p:txBody>
      </p:sp>
      <p:sp>
        <p:nvSpPr>
          <p:cNvPr id="1048684" name="Content Placeholder 4"/>
          <p:cNvSpPr>
            <a:spLocks noGrp="1"/>
          </p:cNvSpPr>
          <p:nvPr>
            <p:ph sz="half" idx="2"/>
          </p:nvPr>
        </p:nvSpPr>
        <p:spPr>
          <a:xfrm>
            <a:off x="457200" y="857232"/>
            <a:ext cx="3520440" cy="4969408"/>
          </a:xfrm>
        </p:spPr>
        <p:txBody>
          <a:bodyPr>
            <a:normAutofit fontScale="76711" lnSpcReduction="20000"/>
          </a:bodyPr>
          <a:lstStyle/>
          <a:p>
            <a:pPr marL="182563" lvl="0" indent="-182563">
              <a:buNone/>
            </a:pPr>
            <a:r>
              <a:rPr lang="id-ID" sz="1900" dirty="0" smtClean="0"/>
              <a:t>1. </a:t>
            </a:r>
            <a:r>
              <a:rPr lang="en-US" sz="1900" dirty="0" err="1" smtClean="0"/>
              <a:t>Pembelajaran</a:t>
            </a:r>
            <a:r>
              <a:rPr lang="en-US" sz="1900" dirty="0" smtClean="0"/>
              <a:t> </a:t>
            </a:r>
            <a:r>
              <a:rPr lang="en-US" sz="1900" dirty="0" err="1" smtClean="0"/>
              <a:t>berpusat</a:t>
            </a:r>
            <a:r>
              <a:rPr lang="en-US" sz="1900" dirty="0" smtClean="0"/>
              <a:t> pd guru; </a:t>
            </a:r>
            <a:r>
              <a:rPr lang="en-US" sz="1900" dirty="0" err="1" smtClean="0"/>
              <a:t>ceramah</a:t>
            </a:r>
            <a:r>
              <a:rPr lang="en-US" sz="1900" dirty="0" smtClean="0"/>
              <a:t> </a:t>
            </a:r>
            <a:r>
              <a:rPr lang="en-US" sz="1900" dirty="0" err="1" smtClean="0"/>
              <a:t>melulu</a:t>
            </a:r>
            <a:r>
              <a:rPr lang="en-US" sz="1900" dirty="0" smtClean="0"/>
              <a:t>, </a:t>
            </a:r>
            <a:r>
              <a:rPr lang="en-US" sz="1900" dirty="0" err="1" smtClean="0"/>
              <a:t>siswa</a:t>
            </a:r>
            <a:r>
              <a:rPr lang="en-US" sz="1900" dirty="0" smtClean="0"/>
              <a:t> </a:t>
            </a:r>
            <a:r>
              <a:rPr lang="en-US" sz="1900" dirty="0" err="1" smtClean="0"/>
              <a:t>dianggap</a:t>
            </a:r>
            <a:r>
              <a:rPr lang="en-US" sz="1900" dirty="0" smtClean="0"/>
              <a:t> </a:t>
            </a:r>
            <a:r>
              <a:rPr lang="en-US" sz="1900" dirty="0" err="1" smtClean="0"/>
              <a:t>botol</a:t>
            </a:r>
            <a:r>
              <a:rPr lang="en-US" sz="1900" dirty="0" smtClean="0"/>
              <a:t> </a:t>
            </a:r>
            <a:r>
              <a:rPr lang="en-US" sz="1900" dirty="0" err="1" smtClean="0"/>
              <a:t>yg</a:t>
            </a:r>
            <a:r>
              <a:rPr lang="en-US" sz="1900" dirty="0" smtClean="0"/>
              <a:t> </a:t>
            </a:r>
            <a:r>
              <a:rPr lang="en-US" sz="1900" dirty="0" err="1" smtClean="0"/>
              <a:t>harus</a:t>
            </a:r>
            <a:r>
              <a:rPr lang="en-US" sz="1900" dirty="0" smtClean="0"/>
              <a:t> </a:t>
            </a:r>
            <a:r>
              <a:rPr lang="en-US" sz="1900" dirty="0" err="1" smtClean="0"/>
              <a:t>dituangkan</a:t>
            </a:r>
            <a:r>
              <a:rPr lang="en-US" sz="1900" dirty="0" smtClean="0"/>
              <a:t> </a:t>
            </a:r>
            <a:r>
              <a:rPr lang="en-US" sz="1900" dirty="0" err="1" smtClean="0"/>
              <a:t>ai</a:t>
            </a:r>
            <a:r>
              <a:rPr lang="id-ID" sz="1900" dirty="0" smtClean="0"/>
              <a:t>r</a:t>
            </a:r>
            <a:r>
              <a:rPr lang="en-US" sz="1900" dirty="0" smtClean="0"/>
              <a:t> </a:t>
            </a:r>
            <a:r>
              <a:rPr lang="en-US" sz="1900" dirty="0" err="1" smtClean="0"/>
              <a:t>sampai</a:t>
            </a:r>
            <a:r>
              <a:rPr lang="en-US" sz="1900" dirty="0" smtClean="0"/>
              <a:t> </a:t>
            </a:r>
            <a:r>
              <a:rPr lang="en-US" sz="1900" dirty="0" err="1" smtClean="0"/>
              <a:t>penuh</a:t>
            </a:r>
            <a:r>
              <a:rPr lang="en-US" sz="1900" dirty="0" smtClean="0"/>
              <a:t>, </a:t>
            </a:r>
            <a:r>
              <a:rPr lang="en-US" sz="1900" dirty="0" err="1" smtClean="0"/>
              <a:t>bahkan</a:t>
            </a:r>
            <a:r>
              <a:rPr lang="en-US" sz="1900" dirty="0" smtClean="0"/>
              <a:t> </a:t>
            </a:r>
            <a:r>
              <a:rPr lang="en-US" sz="1900" dirty="0" err="1" smtClean="0"/>
              <a:t>tumpah</a:t>
            </a:r>
            <a:r>
              <a:rPr lang="en-US" sz="1900" dirty="0" smtClean="0"/>
              <a:t>/</a:t>
            </a:r>
            <a:r>
              <a:rPr lang="en-US" sz="1900" dirty="0" err="1" smtClean="0"/>
              <a:t>tidak</a:t>
            </a:r>
            <a:r>
              <a:rPr lang="en-US" sz="1900" dirty="0" smtClean="0"/>
              <a:t> </a:t>
            </a:r>
            <a:r>
              <a:rPr lang="en-US" sz="1900" dirty="0" err="1" smtClean="0"/>
              <a:t>muat</a:t>
            </a:r>
            <a:r>
              <a:rPr lang="en-US" sz="1900" dirty="0" smtClean="0"/>
              <a:t> </a:t>
            </a:r>
            <a:r>
              <a:rPr lang="en-US" sz="1900" dirty="0" err="1" smtClean="0"/>
              <a:t>lagi</a:t>
            </a:r>
            <a:r>
              <a:rPr lang="en-US" sz="1900" dirty="0" smtClean="0"/>
              <a:t>.</a:t>
            </a:r>
            <a:endParaRPr lang="id-ID" sz="1900" dirty="0" smtClean="0"/>
          </a:p>
          <a:p>
            <a:pPr marL="182563" lvl="0" indent="-182563">
              <a:buNone/>
            </a:pPr>
            <a:r>
              <a:rPr lang="id-ID" sz="1900" dirty="0" smtClean="0"/>
              <a:t>2. </a:t>
            </a:r>
            <a:r>
              <a:rPr lang="en-US" sz="1900" dirty="0" err="1" smtClean="0"/>
              <a:t>Terikat</a:t>
            </a:r>
            <a:r>
              <a:rPr lang="en-US" sz="1900" dirty="0" smtClean="0"/>
              <a:t> dg </a:t>
            </a:r>
            <a:r>
              <a:rPr lang="en-US" sz="1900" dirty="0" err="1" smtClean="0"/>
              <a:t>aturan</a:t>
            </a:r>
            <a:r>
              <a:rPr lang="en-US" sz="1900" dirty="0" smtClean="0"/>
              <a:t> </a:t>
            </a:r>
            <a:r>
              <a:rPr lang="en-US" sz="1900" dirty="0" err="1" smtClean="0"/>
              <a:t>yg</a:t>
            </a:r>
            <a:r>
              <a:rPr lang="en-US" sz="1900" dirty="0" smtClean="0"/>
              <a:t> </a:t>
            </a:r>
            <a:r>
              <a:rPr lang="en-US" sz="1900" dirty="0" err="1" smtClean="0"/>
              <a:t>sangat</a:t>
            </a:r>
            <a:r>
              <a:rPr lang="en-US" sz="1900" dirty="0" smtClean="0"/>
              <a:t> </a:t>
            </a:r>
            <a:r>
              <a:rPr lang="en-US" sz="1900" dirty="0" err="1" smtClean="0"/>
              <a:t>disiplin</a:t>
            </a:r>
            <a:r>
              <a:rPr lang="en-US" sz="1900" dirty="0" smtClean="0"/>
              <a:t>; </a:t>
            </a:r>
            <a:r>
              <a:rPr lang="en-US" sz="1900" dirty="0" err="1" smtClean="0"/>
              <a:t>hukuman</a:t>
            </a:r>
            <a:r>
              <a:rPr lang="en-US" sz="1900" dirty="0" smtClean="0"/>
              <a:t>, </a:t>
            </a:r>
            <a:r>
              <a:rPr lang="en-US" sz="1900" dirty="0" err="1" smtClean="0"/>
              <a:t>sanksi</a:t>
            </a:r>
            <a:r>
              <a:rPr lang="en-US" sz="1900" dirty="0" smtClean="0"/>
              <a:t> </a:t>
            </a:r>
            <a:r>
              <a:rPr lang="en-US" sz="1900" dirty="0" err="1" smtClean="0"/>
              <a:t>dll</a:t>
            </a:r>
            <a:r>
              <a:rPr lang="en-US" sz="1900" dirty="0" smtClean="0"/>
              <a:t>.</a:t>
            </a:r>
            <a:endParaRPr lang="id-ID" sz="1900" dirty="0" smtClean="0"/>
          </a:p>
          <a:p>
            <a:pPr marL="182563" lvl="0" indent="-182563">
              <a:buNone/>
            </a:pPr>
            <a:r>
              <a:rPr lang="id-ID" sz="1900" dirty="0" smtClean="0"/>
              <a:t>3. </a:t>
            </a:r>
            <a:r>
              <a:rPr lang="en-US" sz="1900" dirty="0" err="1" smtClean="0"/>
              <a:t>Dominan</a:t>
            </a:r>
            <a:r>
              <a:rPr lang="en-US" sz="1900" dirty="0" smtClean="0"/>
              <a:t> </a:t>
            </a:r>
            <a:r>
              <a:rPr lang="en-US" sz="1900" dirty="0" err="1" smtClean="0"/>
              <a:t>mempertahankan</a:t>
            </a:r>
            <a:r>
              <a:rPr lang="en-US" sz="1900" dirty="0" smtClean="0"/>
              <a:t> </a:t>
            </a:r>
            <a:r>
              <a:rPr lang="en-US" sz="1900" dirty="0" err="1" smtClean="0"/>
              <a:t>keseragaman</a:t>
            </a:r>
            <a:r>
              <a:rPr lang="en-US" sz="1900" dirty="0" smtClean="0"/>
              <a:t> </a:t>
            </a:r>
            <a:r>
              <a:rPr lang="en-US" sz="1900" dirty="0" err="1" smtClean="0"/>
              <a:t>siswa</a:t>
            </a:r>
            <a:r>
              <a:rPr lang="en-US" sz="1900" dirty="0" smtClean="0"/>
              <a:t>; </a:t>
            </a:r>
            <a:r>
              <a:rPr lang="en-US" sz="1900" dirty="0" err="1" smtClean="0"/>
              <a:t>seragam</a:t>
            </a:r>
            <a:r>
              <a:rPr lang="en-US" sz="1900" dirty="0" smtClean="0"/>
              <a:t> </a:t>
            </a:r>
            <a:r>
              <a:rPr lang="en-US" sz="1900" dirty="0" err="1" smtClean="0"/>
              <a:t>tulisan</a:t>
            </a:r>
            <a:r>
              <a:rPr lang="en-US" sz="1900" dirty="0" smtClean="0"/>
              <a:t>, </a:t>
            </a:r>
            <a:r>
              <a:rPr lang="en-US" sz="1900" dirty="0" err="1" smtClean="0"/>
              <a:t>kursi</a:t>
            </a:r>
            <a:r>
              <a:rPr lang="en-US" sz="1900" dirty="0" smtClean="0"/>
              <a:t>, </a:t>
            </a:r>
            <a:r>
              <a:rPr lang="en-US" sz="1900" dirty="0" err="1" smtClean="0"/>
              <a:t>kelas</a:t>
            </a:r>
            <a:r>
              <a:rPr lang="en-US" sz="1900" dirty="0" smtClean="0"/>
              <a:t>, </a:t>
            </a:r>
            <a:r>
              <a:rPr lang="en-US" sz="1900" dirty="0" err="1" smtClean="0"/>
              <a:t>gaya</a:t>
            </a:r>
            <a:r>
              <a:rPr lang="en-US" sz="1900" dirty="0" smtClean="0"/>
              <a:t> </a:t>
            </a:r>
            <a:r>
              <a:rPr lang="en-US" sz="1900" dirty="0" err="1" smtClean="0"/>
              <a:t>bekajar</a:t>
            </a:r>
            <a:r>
              <a:rPr lang="en-US" sz="1900" dirty="0" smtClean="0"/>
              <a:t>, </a:t>
            </a:r>
            <a:r>
              <a:rPr lang="en-US" sz="1900" dirty="0" err="1" smtClean="0"/>
              <a:t>bakat</a:t>
            </a:r>
            <a:r>
              <a:rPr lang="en-US" sz="1900" dirty="0" smtClean="0"/>
              <a:t>, </a:t>
            </a:r>
            <a:r>
              <a:rPr lang="en-US" sz="1900" dirty="0" err="1" smtClean="0"/>
              <a:t>minat</a:t>
            </a:r>
            <a:r>
              <a:rPr lang="en-US" sz="1900" dirty="0" smtClean="0"/>
              <a:t>, </a:t>
            </a:r>
            <a:r>
              <a:rPr lang="en-US" sz="1900" dirty="0" err="1" smtClean="0"/>
              <a:t>dll</a:t>
            </a:r>
            <a:r>
              <a:rPr lang="en-US" sz="1900" dirty="0" smtClean="0"/>
              <a:t> </a:t>
            </a:r>
            <a:r>
              <a:rPr lang="en-US" sz="1900" dirty="0" err="1" smtClean="0"/>
              <a:t>disamaratakan</a:t>
            </a:r>
            <a:r>
              <a:rPr lang="en-US" sz="1900" dirty="0" smtClean="0"/>
              <a:t>.</a:t>
            </a:r>
            <a:endParaRPr lang="id-ID" sz="1900" dirty="0" smtClean="0"/>
          </a:p>
          <a:p>
            <a:pPr marL="182563" lvl="0" indent="-182563">
              <a:buNone/>
            </a:pPr>
            <a:r>
              <a:rPr lang="id-ID" sz="1900" dirty="0" smtClean="0"/>
              <a:t>4. </a:t>
            </a:r>
            <a:r>
              <a:rPr lang="en-US" sz="1900" dirty="0" smtClean="0"/>
              <a:t>Guru </a:t>
            </a:r>
            <a:r>
              <a:rPr lang="en-US" sz="1900" dirty="0" err="1" smtClean="0"/>
              <a:t>sebagai</a:t>
            </a:r>
            <a:r>
              <a:rPr lang="en-US" sz="1900" dirty="0" smtClean="0"/>
              <a:t> </a:t>
            </a:r>
            <a:r>
              <a:rPr lang="en-US" sz="1900" dirty="0" err="1" smtClean="0"/>
              <a:t>dewa</a:t>
            </a:r>
            <a:r>
              <a:rPr lang="en-US" sz="1900" dirty="0" smtClean="0"/>
              <a:t>, </a:t>
            </a:r>
            <a:r>
              <a:rPr lang="en-US" sz="1900" dirty="0" err="1" smtClean="0"/>
              <a:t>satu-satunya</a:t>
            </a:r>
            <a:r>
              <a:rPr lang="en-US" sz="1900" dirty="0" smtClean="0"/>
              <a:t> </a:t>
            </a:r>
            <a:r>
              <a:rPr lang="en-US" sz="1900" dirty="0" err="1" smtClean="0"/>
              <a:t>sumber</a:t>
            </a:r>
            <a:r>
              <a:rPr lang="en-US" sz="1900" dirty="0" smtClean="0"/>
              <a:t> </a:t>
            </a:r>
            <a:r>
              <a:rPr lang="en-US" sz="1900" dirty="0" err="1" smtClean="0"/>
              <a:t>belajar</a:t>
            </a:r>
            <a:r>
              <a:rPr lang="en-US" sz="1900" dirty="0" smtClean="0"/>
              <a:t> </a:t>
            </a:r>
            <a:r>
              <a:rPr lang="en-US" sz="1900" dirty="0" err="1" smtClean="0"/>
              <a:t>di</a:t>
            </a:r>
            <a:r>
              <a:rPr lang="en-US" sz="1900" dirty="0" smtClean="0"/>
              <a:t> </a:t>
            </a:r>
            <a:r>
              <a:rPr lang="en-US" sz="1900" dirty="0" err="1" smtClean="0"/>
              <a:t>kelas</a:t>
            </a:r>
            <a:r>
              <a:rPr lang="en-US" sz="1900" dirty="0" smtClean="0"/>
              <a:t>.</a:t>
            </a:r>
            <a:endParaRPr lang="id-ID" sz="1900" dirty="0" smtClean="0"/>
          </a:p>
          <a:p>
            <a:pPr marL="182563" lvl="0" indent="-182563">
              <a:buNone/>
            </a:pPr>
            <a:r>
              <a:rPr lang="id-ID" sz="1900" dirty="0" smtClean="0"/>
              <a:t>5. </a:t>
            </a:r>
            <a:r>
              <a:rPr lang="en-US" sz="1900" dirty="0" smtClean="0"/>
              <a:t>Guru </a:t>
            </a:r>
            <a:r>
              <a:rPr lang="en-US" sz="1900" dirty="0" err="1" smtClean="0"/>
              <a:t>sebagai</a:t>
            </a:r>
            <a:r>
              <a:rPr lang="en-US" sz="1900" dirty="0" smtClean="0"/>
              <a:t> </a:t>
            </a:r>
            <a:r>
              <a:rPr lang="en-US" sz="1900" dirty="0" err="1" smtClean="0"/>
              <a:t>otoritas</a:t>
            </a:r>
            <a:r>
              <a:rPr lang="en-US" sz="1900" dirty="0" smtClean="0"/>
              <a:t> </a:t>
            </a:r>
            <a:r>
              <a:rPr lang="en-US" sz="1900" dirty="0" err="1" smtClean="0"/>
              <a:t>yg</a:t>
            </a:r>
            <a:r>
              <a:rPr lang="en-US" sz="1900" dirty="0" smtClean="0"/>
              <a:t> </a:t>
            </a:r>
            <a:r>
              <a:rPr lang="en-US" sz="1900" dirty="0" err="1" smtClean="0"/>
              <a:t>berkuasa</a:t>
            </a:r>
            <a:r>
              <a:rPr lang="en-US" sz="1900" dirty="0" smtClean="0"/>
              <a:t> </a:t>
            </a:r>
            <a:r>
              <a:rPr lang="en-US" sz="1900" dirty="0" err="1" smtClean="0"/>
              <a:t>dlm</a:t>
            </a:r>
            <a:r>
              <a:rPr lang="en-US" sz="1900" dirty="0" smtClean="0"/>
              <a:t> </a:t>
            </a:r>
            <a:r>
              <a:rPr lang="en-US" sz="1900" dirty="0" err="1" smtClean="0"/>
              <a:t>sgl</a:t>
            </a:r>
            <a:r>
              <a:rPr lang="en-US" sz="1900" dirty="0" smtClean="0"/>
              <a:t> </a:t>
            </a:r>
            <a:r>
              <a:rPr lang="en-US" sz="1900" dirty="0" err="1" smtClean="0"/>
              <a:t>kontek</a:t>
            </a:r>
            <a:r>
              <a:rPr lang="en-US" sz="1900" dirty="0" smtClean="0"/>
              <a:t> </a:t>
            </a:r>
            <a:r>
              <a:rPr lang="en-US" sz="1900" dirty="0" err="1" smtClean="0"/>
              <a:t>pembelajaran</a:t>
            </a:r>
            <a:r>
              <a:rPr lang="en-US" sz="1900" dirty="0" smtClean="0"/>
              <a:t>; </a:t>
            </a:r>
            <a:r>
              <a:rPr lang="en-US" sz="1900" dirty="0" err="1" smtClean="0"/>
              <a:t>jika</a:t>
            </a:r>
            <a:r>
              <a:rPr lang="en-US" sz="1900" dirty="0" smtClean="0"/>
              <a:t> A </a:t>
            </a:r>
            <a:r>
              <a:rPr lang="en-US" sz="1900" dirty="0" err="1" smtClean="0"/>
              <a:t>tdk</a:t>
            </a:r>
            <a:r>
              <a:rPr lang="en-US" sz="1900" dirty="0" smtClean="0"/>
              <a:t> </a:t>
            </a:r>
            <a:r>
              <a:rPr lang="en-US" sz="1900" dirty="0" err="1" smtClean="0"/>
              <a:t>bisa</a:t>
            </a:r>
            <a:r>
              <a:rPr lang="en-US" sz="1900" dirty="0" smtClean="0"/>
              <a:t> B </a:t>
            </a:r>
            <a:r>
              <a:rPr lang="en-US" sz="1900" dirty="0" err="1" smtClean="0"/>
              <a:t>maka</a:t>
            </a:r>
            <a:r>
              <a:rPr lang="en-US" sz="1900" dirty="0" smtClean="0"/>
              <a:t> </a:t>
            </a:r>
            <a:r>
              <a:rPr lang="en-US" sz="1900" dirty="0" err="1" smtClean="0"/>
              <a:t>selanjut</a:t>
            </a:r>
            <a:r>
              <a:rPr lang="en-US" sz="1900" dirty="0" smtClean="0"/>
              <a:t> </a:t>
            </a:r>
            <a:r>
              <a:rPr lang="en-US" sz="1900" dirty="0" err="1" smtClean="0"/>
              <a:t>wajib</a:t>
            </a:r>
            <a:r>
              <a:rPr lang="en-US" sz="1900" dirty="0" smtClean="0"/>
              <a:t> C. </a:t>
            </a:r>
            <a:endParaRPr lang="id-ID" sz="1900" dirty="0" smtClean="0"/>
          </a:p>
          <a:p>
            <a:pPr marL="182563" lvl="0" indent="-182563">
              <a:buNone/>
            </a:pPr>
            <a:r>
              <a:rPr lang="id-ID" sz="1900" dirty="0" smtClean="0"/>
              <a:t>6. </a:t>
            </a:r>
            <a:r>
              <a:rPr lang="en-US" sz="1900" dirty="0" err="1" smtClean="0"/>
              <a:t>Pembelajaran</a:t>
            </a:r>
            <a:r>
              <a:rPr lang="en-US" sz="1900" dirty="0" smtClean="0"/>
              <a:t> </a:t>
            </a:r>
            <a:r>
              <a:rPr lang="en-US" sz="1900" dirty="0" err="1" smtClean="0"/>
              <a:t>cenderung</a:t>
            </a:r>
            <a:r>
              <a:rPr lang="en-US" sz="1900" dirty="0" smtClean="0"/>
              <a:t> </a:t>
            </a:r>
            <a:r>
              <a:rPr lang="en-US" sz="1900" dirty="0" err="1" smtClean="0"/>
              <a:t>statis</a:t>
            </a:r>
            <a:r>
              <a:rPr lang="en-US" sz="1900" dirty="0" smtClean="0"/>
              <a:t> </a:t>
            </a:r>
            <a:r>
              <a:rPr lang="en-US" sz="1900" dirty="0" err="1" smtClean="0"/>
              <a:t>dan</a:t>
            </a:r>
            <a:r>
              <a:rPr lang="en-US" sz="1900" dirty="0" smtClean="0"/>
              <a:t> </a:t>
            </a:r>
            <a:r>
              <a:rPr lang="en-US" sz="1900" dirty="0" err="1" smtClean="0"/>
              <a:t>menakutkan</a:t>
            </a:r>
            <a:r>
              <a:rPr lang="en-US" sz="1900" dirty="0" smtClean="0"/>
              <a:t>; </a:t>
            </a:r>
            <a:r>
              <a:rPr lang="en-US" sz="1900" dirty="0" err="1" smtClean="0"/>
              <a:t>menoton</a:t>
            </a:r>
            <a:r>
              <a:rPr lang="en-US" sz="1900" dirty="0" smtClean="0"/>
              <a:t>, </a:t>
            </a:r>
            <a:r>
              <a:rPr lang="en-US" sz="1900" dirty="0" err="1" smtClean="0"/>
              <a:t>seram</a:t>
            </a:r>
            <a:r>
              <a:rPr lang="en-US" sz="1900" dirty="0" smtClean="0"/>
              <a:t>, </a:t>
            </a:r>
            <a:r>
              <a:rPr lang="en-US" sz="1900" dirty="0" err="1" smtClean="0"/>
              <a:t>pemarah</a:t>
            </a:r>
            <a:r>
              <a:rPr lang="en-US" sz="1900" dirty="0" smtClean="0"/>
              <a:t> </a:t>
            </a:r>
            <a:r>
              <a:rPr lang="en-US" sz="1900" dirty="0" err="1" smtClean="0"/>
              <a:t>dll</a:t>
            </a:r>
            <a:r>
              <a:rPr lang="en-US" sz="1900" dirty="0" smtClean="0"/>
              <a:t>.</a:t>
            </a:r>
            <a:endParaRPr lang="id-ID" sz="1900" dirty="0" smtClean="0"/>
          </a:p>
          <a:p>
            <a:pPr marL="182563" lvl="0" indent="-182563">
              <a:buNone/>
            </a:pPr>
            <a:r>
              <a:rPr lang="id-ID" sz="1900" dirty="0" smtClean="0"/>
              <a:t>7. </a:t>
            </a:r>
            <a:r>
              <a:rPr lang="en-US" sz="1900" dirty="0" err="1" smtClean="0"/>
              <a:t>Berbagai</a:t>
            </a:r>
            <a:r>
              <a:rPr lang="en-US" sz="1900" dirty="0" smtClean="0"/>
              <a:t> </a:t>
            </a:r>
            <a:r>
              <a:rPr lang="en-US" sz="1900" dirty="0" err="1" smtClean="0"/>
              <a:t>aktivitas</a:t>
            </a:r>
            <a:r>
              <a:rPr lang="en-US" sz="1900" dirty="0" smtClean="0"/>
              <a:t> </a:t>
            </a:r>
            <a:r>
              <a:rPr lang="en-US" sz="1900" dirty="0" err="1" smtClean="0"/>
              <a:t>pembelajaran</a:t>
            </a:r>
            <a:r>
              <a:rPr lang="en-US" sz="1900" dirty="0" smtClean="0"/>
              <a:t> </a:t>
            </a:r>
            <a:r>
              <a:rPr lang="en-US" sz="1900" dirty="0" err="1" smtClean="0"/>
              <a:t>dominan</a:t>
            </a:r>
            <a:r>
              <a:rPr lang="en-US" sz="1900" dirty="0" smtClean="0"/>
              <a:t> </a:t>
            </a:r>
            <a:r>
              <a:rPr lang="en-US" sz="1900" dirty="0" err="1" smtClean="0"/>
              <a:t>diperankan</a:t>
            </a:r>
            <a:r>
              <a:rPr lang="en-US" sz="1900" dirty="0" smtClean="0"/>
              <a:t> </a:t>
            </a:r>
            <a:r>
              <a:rPr lang="en-US" sz="1900" dirty="0" err="1" smtClean="0"/>
              <a:t>oleh</a:t>
            </a:r>
            <a:r>
              <a:rPr lang="en-US" sz="1900" dirty="0" smtClean="0"/>
              <a:t> guru; media, </a:t>
            </a:r>
            <a:r>
              <a:rPr lang="en-US" sz="1900" dirty="0" err="1" smtClean="0"/>
              <a:t>ilustrasi</a:t>
            </a:r>
            <a:r>
              <a:rPr lang="en-US" sz="1900" dirty="0" smtClean="0"/>
              <a:t>, </a:t>
            </a:r>
            <a:r>
              <a:rPr lang="en-US" sz="1900" dirty="0" err="1" smtClean="0"/>
              <a:t>demonstrasi</a:t>
            </a:r>
            <a:r>
              <a:rPr lang="en-US" sz="1900" dirty="0" smtClean="0"/>
              <a:t>, </a:t>
            </a:r>
            <a:r>
              <a:rPr lang="id-ID" sz="1900" dirty="0" smtClean="0"/>
              <a:t>main peran, </a:t>
            </a:r>
            <a:r>
              <a:rPr lang="en-US" sz="1900" dirty="0" err="1" smtClean="0"/>
              <a:t>peragaan</a:t>
            </a:r>
            <a:r>
              <a:rPr lang="en-US" sz="1900" dirty="0" smtClean="0"/>
              <a:t> </a:t>
            </a:r>
            <a:r>
              <a:rPr lang="en-US" sz="1900" dirty="0" err="1" smtClean="0"/>
              <a:t>dll</a:t>
            </a:r>
            <a:r>
              <a:rPr lang="en-US" sz="1900" dirty="0" smtClean="0"/>
              <a:t>.	</a:t>
            </a:r>
            <a:endParaRPr lang="id-ID" sz="1900" dirty="0" smtClean="0"/>
          </a:p>
          <a:p>
            <a:endParaRPr lang="id-ID" dirty="0"/>
          </a:p>
        </p:txBody>
      </p:sp>
      <p:sp>
        <p:nvSpPr>
          <p:cNvPr id="1048683" name="Text Placeholder 3"/>
          <p:cNvSpPr>
            <a:spLocks noGrp="1"/>
          </p:cNvSpPr>
          <p:nvPr>
            <p:ph type="body" sz="quarter" idx="3"/>
          </p:nvPr>
        </p:nvSpPr>
        <p:spPr>
          <a:xfrm>
            <a:off x="4178808" y="6143644"/>
            <a:ext cx="3520440" cy="500066"/>
          </a:xfrm>
        </p:spPr>
        <p:txBody>
          <a:bodyPr>
            <a:normAutofit fontScale="62778" lnSpcReduction="20000"/>
          </a:bodyPr>
          <a:lstStyle/>
          <a:p>
            <a:r>
              <a:rPr lang="id-ID" dirty="0" smtClean="0"/>
              <a:t>KONSTRUKTIVISTIK seharusnya identik </a:t>
            </a:r>
          </a:p>
          <a:p>
            <a:r>
              <a:rPr lang="id-ID" dirty="0" smtClean="0"/>
              <a:t>dg GURU TEMPO KINI</a:t>
            </a:r>
            <a:endParaRPr lang="id-ID" dirty="0"/>
          </a:p>
        </p:txBody>
      </p:sp>
      <p:sp>
        <p:nvSpPr>
          <p:cNvPr id="1048685" name="Content Placeholder 5"/>
          <p:cNvSpPr>
            <a:spLocks noGrp="1"/>
          </p:cNvSpPr>
          <p:nvPr>
            <p:ph sz="quarter" idx="4"/>
          </p:nvPr>
        </p:nvSpPr>
        <p:spPr>
          <a:xfrm>
            <a:off x="4178808" y="857232"/>
            <a:ext cx="3520440" cy="4969408"/>
          </a:xfrm>
        </p:spPr>
        <p:txBody>
          <a:bodyPr>
            <a:normAutofit fontScale="61667" lnSpcReduction="20000"/>
          </a:bodyPr>
          <a:lstStyle/>
          <a:p>
            <a:pPr marL="182563" lvl="0" indent="-182563">
              <a:buNone/>
            </a:pPr>
            <a:r>
              <a:rPr lang="id-ID" dirty="0" smtClean="0"/>
              <a:t>1. </a:t>
            </a:r>
            <a:r>
              <a:rPr lang="en-US" dirty="0" err="1" smtClean="0"/>
              <a:t>Pembelajaran</a:t>
            </a:r>
            <a:r>
              <a:rPr lang="en-US" dirty="0" smtClean="0"/>
              <a:t> </a:t>
            </a:r>
            <a:r>
              <a:rPr lang="en-US" dirty="0" err="1" smtClean="0"/>
              <a:t>berpusat</a:t>
            </a:r>
            <a:r>
              <a:rPr lang="en-US" dirty="0" smtClean="0"/>
              <a:t> pd </a:t>
            </a:r>
            <a:r>
              <a:rPr lang="en-US" dirty="0" err="1" smtClean="0"/>
              <a:t>siswa</a:t>
            </a:r>
            <a:r>
              <a:rPr lang="en-US" dirty="0" smtClean="0"/>
              <a:t>; </a:t>
            </a:r>
            <a:r>
              <a:rPr lang="id-ID" dirty="0" smtClean="0"/>
              <a:t>kerja </a:t>
            </a:r>
            <a:r>
              <a:rPr lang="en-US" dirty="0" err="1" smtClean="0"/>
              <a:t>tugas</a:t>
            </a:r>
            <a:r>
              <a:rPr lang="en-US" dirty="0" smtClean="0"/>
              <a:t>, </a:t>
            </a:r>
            <a:r>
              <a:rPr lang="en-US" dirty="0" err="1" smtClean="0"/>
              <a:t>unjuk</a:t>
            </a:r>
            <a:r>
              <a:rPr lang="en-US" dirty="0" smtClean="0"/>
              <a:t> </a:t>
            </a:r>
            <a:r>
              <a:rPr lang="en-US" dirty="0" err="1" smtClean="0"/>
              <a:t>kerja</a:t>
            </a:r>
            <a:r>
              <a:rPr lang="en-US" dirty="0" smtClean="0"/>
              <a:t>, </a:t>
            </a:r>
            <a:r>
              <a:rPr lang="en-US" dirty="0" err="1" smtClean="0"/>
              <a:t>diskusi</a:t>
            </a:r>
            <a:r>
              <a:rPr lang="en-US" dirty="0" smtClean="0"/>
              <a:t>, main </a:t>
            </a:r>
            <a:r>
              <a:rPr lang="en-US" dirty="0" err="1" smtClean="0"/>
              <a:t>peran</a:t>
            </a:r>
            <a:r>
              <a:rPr lang="en-US" dirty="0" smtClean="0"/>
              <a:t> </a:t>
            </a:r>
            <a:r>
              <a:rPr lang="en-US" dirty="0" err="1" smtClean="0"/>
              <a:t>dll</a:t>
            </a:r>
            <a:r>
              <a:rPr lang="en-US" dirty="0" smtClean="0"/>
              <a:t> </a:t>
            </a:r>
            <a:r>
              <a:rPr lang="en-US" dirty="0" err="1" smtClean="0"/>
              <a:t>scr</a:t>
            </a:r>
            <a:r>
              <a:rPr lang="en-US" dirty="0" smtClean="0"/>
              <a:t> </a:t>
            </a:r>
            <a:r>
              <a:rPr lang="en-US" dirty="0" err="1" smtClean="0"/>
              <a:t>aktif</a:t>
            </a:r>
            <a:r>
              <a:rPr lang="en-US" dirty="0" smtClean="0"/>
              <a:t>.</a:t>
            </a:r>
            <a:endParaRPr lang="id-ID" dirty="0" smtClean="0"/>
          </a:p>
          <a:p>
            <a:pPr marL="182563" lvl="0" indent="-182563">
              <a:buNone/>
            </a:pPr>
            <a:r>
              <a:rPr lang="id-ID" dirty="0" smtClean="0"/>
              <a:t>2. </a:t>
            </a:r>
            <a:r>
              <a:rPr lang="en-US" dirty="0" err="1" smtClean="0"/>
              <a:t>Longgar</a:t>
            </a:r>
            <a:r>
              <a:rPr lang="en-US" dirty="0" smtClean="0"/>
              <a:t> dg </a:t>
            </a:r>
            <a:r>
              <a:rPr lang="en-US" dirty="0" err="1" smtClean="0"/>
              <a:t>aturan</a:t>
            </a:r>
            <a:r>
              <a:rPr lang="en-US" dirty="0" smtClean="0"/>
              <a:t>; </a:t>
            </a:r>
            <a:r>
              <a:rPr lang="en-US" dirty="0" err="1" smtClean="0"/>
              <a:t>jika</a:t>
            </a:r>
            <a:r>
              <a:rPr lang="en-US" dirty="0" smtClean="0"/>
              <a:t> </a:t>
            </a:r>
            <a:r>
              <a:rPr lang="en-US" dirty="0" err="1" smtClean="0"/>
              <a:t>siswa</a:t>
            </a:r>
            <a:r>
              <a:rPr lang="en-US" dirty="0" smtClean="0"/>
              <a:t> </a:t>
            </a:r>
            <a:r>
              <a:rPr lang="en-US" dirty="0" err="1" smtClean="0"/>
              <a:t>bisa</a:t>
            </a:r>
            <a:r>
              <a:rPr lang="en-US" dirty="0" smtClean="0"/>
              <a:t> </a:t>
            </a:r>
            <a:r>
              <a:rPr lang="en-US" dirty="0" err="1" smtClean="0"/>
              <a:t>dimaafkan</a:t>
            </a:r>
            <a:r>
              <a:rPr lang="en-US" dirty="0" smtClean="0"/>
              <a:t> n </a:t>
            </a:r>
            <a:r>
              <a:rPr lang="en-US" dirty="0" err="1" smtClean="0"/>
              <a:t>diperbaiki</a:t>
            </a:r>
            <a:r>
              <a:rPr lang="en-US" dirty="0" smtClean="0"/>
              <a:t>, </a:t>
            </a:r>
            <a:r>
              <a:rPr lang="en-US" dirty="0" err="1" smtClean="0"/>
              <a:t>mengapa</a:t>
            </a:r>
            <a:r>
              <a:rPr lang="en-US" dirty="0" smtClean="0"/>
              <a:t> hrs </a:t>
            </a:r>
            <a:r>
              <a:rPr lang="en-US" dirty="0" err="1" smtClean="0"/>
              <a:t>dihukum</a:t>
            </a:r>
            <a:r>
              <a:rPr lang="en-US" dirty="0" smtClean="0"/>
              <a:t> dg kata2 </a:t>
            </a:r>
            <a:r>
              <a:rPr lang="en-US" dirty="0" err="1" smtClean="0"/>
              <a:t>yg</a:t>
            </a:r>
            <a:r>
              <a:rPr lang="en-US" dirty="0" smtClean="0"/>
              <a:t> </a:t>
            </a:r>
            <a:r>
              <a:rPr lang="en-US" dirty="0" err="1" smtClean="0"/>
              <a:t>kasar</a:t>
            </a:r>
            <a:r>
              <a:rPr lang="en-US" dirty="0" smtClean="0"/>
              <a:t>, </a:t>
            </a:r>
            <a:r>
              <a:rPr lang="en-US" dirty="0" err="1" smtClean="0"/>
              <a:t>caci</a:t>
            </a:r>
            <a:r>
              <a:rPr lang="en-US" dirty="0" smtClean="0"/>
              <a:t> </a:t>
            </a:r>
            <a:r>
              <a:rPr lang="en-US" dirty="0" err="1" smtClean="0"/>
              <a:t>maki</a:t>
            </a:r>
            <a:r>
              <a:rPr lang="en-US" dirty="0" smtClean="0"/>
              <a:t>, </a:t>
            </a:r>
            <a:r>
              <a:rPr lang="en-US" dirty="0" err="1" smtClean="0"/>
              <a:t>bahkan</a:t>
            </a:r>
            <a:r>
              <a:rPr lang="en-US" dirty="0" smtClean="0"/>
              <a:t> </a:t>
            </a:r>
            <a:r>
              <a:rPr lang="en-US" dirty="0" err="1" smtClean="0"/>
              <a:t>hinaan</a:t>
            </a:r>
            <a:r>
              <a:rPr lang="en-US" dirty="0" smtClean="0"/>
              <a:t>.</a:t>
            </a:r>
            <a:endParaRPr lang="id-ID" dirty="0" smtClean="0"/>
          </a:p>
          <a:p>
            <a:pPr marL="182563" lvl="0" indent="-182563">
              <a:buNone/>
            </a:pPr>
            <a:r>
              <a:rPr lang="en-US" dirty="0" smtClean="0"/>
              <a:t> </a:t>
            </a:r>
            <a:endParaRPr lang="id-ID" dirty="0" smtClean="0"/>
          </a:p>
          <a:p>
            <a:pPr marL="182563" lvl="0" indent="-182563">
              <a:buNone/>
            </a:pPr>
            <a:r>
              <a:rPr lang="id-ID" dirty="0" smtClean="0"/>
              <a:t>3. </a:t>
            </a:r>
            <a:r>
              <a:rPr lang="en-US" dirty="0" err="1" smtClean="0"/>
              <a:t>Menghargai</a:t>
            </a:r>
            <a:r>
              <a:rPr lang="en-US" dirty="0" smtClean="0"/>
              <a:t> </a:t>
            </a:r>
            <a:r>
              <a:rPr lang="en-US" dirty="0" err="1" smtClean="0"/>
              <a:t>dinamika</a:t>
            </a:r>
            <a:r>
              <a:rPr lang="id-ID" dirty="0" smtClean="0"/>
              <a:t>/beda</a:t>
            </a:r>
            <a:r>
              <a:rPr lang="en-US" dirty="0" smtClean="0"/>
              <a:t> </a:t>
            </a:r>
            <a:r>
              <a:rPr lang="en-US" dirty="0" err="1" smtClean="0"/>
              <a:t>siswa</a:t>
            </a:r>
            <a:r>
              <a:rPr lang="en-US" dirty="0" smtClean="0"/>
              <a:t>; </a:t>
            </a:r>
            <a:r>
              <a:rPr lang="en-US" dirty="0" err="1" smtClean="0"/>
              <a:t>variasi</a:t>
            </a:r>
            <a:r>
              <a:rPr lang="en-US" dirty="0" smtClean="0"/>
              <a:t> </a:t>
            </a:r>
            <a:r>
              <a:rPr lang="en-US" dirty="0" err="1" smtClean="0"/>
              <a:t>tulisan</a:t>
            </a:r>
            <a:r>
              <a:rPr lang="en-US" dirty="0" smtClean="0"/>
              <a:t> </a:t>
            </a:r>
            <a:r>
              <a:rPr lang="en-US" dirty="0" err="1" smtClean="0"/>
              <a:t>sbg</a:t>
            </a:r>
            <a:r>
              <a:rPr lang="en-US" dirty="0" smtClean="0"/>
              <a:t> </a:t>
            </a:r>
            <a:r>
              <a:rPr lang="en-US" dirty="0" err="1" smtClean="0"/>
              <a:t>gaya</a:t>
            </a:r>
            <a:r>
              <a:rPr lang="en-US" dirty="0" smtClean="0"/>
              <a:t> </a:t>
            </a:r>
            <a:r>
              <a:rPr lang="en-US" dirty="0" err="1" smtClean="0"/>
              <a:t>belajar</a:t>
            </a:r>
            <a:r>
              <a:rPr lang="en-US" dirty="0" smtClean="0"/>
              <a:t>, </a:t>
            </a:r>
            <a:r>
              <a:rPr lang="en-US" dirty="0" err="1" smtClean="0"/>
              <a:t>potensi</a:t>
            </a:r>
            <a:r>
              <a:rPr lang="en-US" dirty="0" smtClean="0"/>
              <a:t>, </a:t>
            </a:r>
            <a:r>
              <a:rPr lang="en-US" dirty="0" err="1" smtClean="0"/>
              <a:t>bakat</a:t>
            </a:r>
            <a:r>
              <a:rPr lang="en-US" dirty="0" smtClean="0"/>
              <a:t>, </a:t>
            </a:r>
            <a:r>
              <a:rPr lang="en-US" dirty="0" err="1" smtClean="0"/>
              <a:t>minat</a:t>
            </a:r>
            <a:r>
              <a:rPr lang="en-US" dirty="0" smtClean="0"/>
              <a:t> </a:t>
            </a:r>
            <a:r>
              <a:rPr lang="en-US" dirty="0" err="1" smtClean="0"/>
              <a:t>siswa</a:t>
            </a:r>
            <a:r>
              <a:rPr lang="en-US" dirty="0" smtClean="0"/>
              <a:t>, </a:t>
            </a:r>
            <a:r>
              <a:rPr lang="en-US" dirty="0" err="1" smtClean="0"/>
              <a:t>posisi</a:t>
            </a:r>
            <a:r>
              <a:rPr lang="en-US" dirty="0" smtClean="0"/>
              <a:t> </a:t>
            </a:r>
            <a:r>
              <a:rPr lang="en-US" dirty="0" err="1" smtClean="0"/>
              <a:t>meja</a:t>
            </a:r>
            <a:r>
              <a:rPr lang="en-US" dirty="0" smtClean="0"/>
              <a:t>, </a:t>
            </a:r>
            <a:r>
              <a:rPr lang="en-US" dirty="0" err="1" smtClean="0"/>
              <a:t>bentuk</a:t>
            </a:r>
            <a:r>
              <a:rPr lang="en-US" dirty="0" smtClean="0"/>
              <a:t> </a:t>
            </a:r>
            <a:r>
              <a:rPr lang="en-US" dirty="0" err="1" smtClean="0"/>
              <a:t>kls</a:t>
            </a:r>
            <a:r>
              <a:rPr lang="en-US" dirty="0" smtClean="0"/>
              <a:t> </a:t>
            </a:r>
            <a:r>
              <a:rPr lang="en-US" dirty="0" err="1" smtClean="0"/>
              <a:t>dll</a:t>
            </a:r>
            <a:r>
              <a:rPr lang="en-US" dirty="0" smtClean="0"/>
              <a:t>.</a:t>
            </a:r>
            <a:endParaRPr lang="id-ID" dirty="0" smtClean="0"/>
          </a:p>
          <a:p>
            <a:pPr marL="182563" lvl="0" indent="-182563">
              <a:buNone/>
            </a:pPr>
            <a:r>
              <a:rPr lang="id-ID" dirty="0" smtClean="0"/>
              <a:t>4. </a:t>
            </a:r>
            <a:r>
              <a:rPr lang="en-US" dirty="0" smtClean="0"/>
              <a:t>Guru </a:t>
            </a:r>
            <a:r>
              <a:rPr lang="en-US" dirty="0" err="1" smtClean="0"/>
              <a:t>sebagai</a:t>
            </a:r>
            <a:r>
              <a:rPr lang="en-US" dirty="0" smtClean="0"/>
              <a:t> </a:t>
            </a:r>
            <a:r>
              <a:rPr lang="en-US" dirty="0" err="1" smtClean="0"/>
              <a:t>fasiltator</a:t>
            </a:r>
            <a:r>
              <a:rPr lang="en-US" dirty="0" smtClean="0"/>
              <a:t> </a:t>
            </a:r>
            <a:r>
              <a:rPr lang="en-US" dirty="0" err="1" smtClean="0"/>
              <a:t>yg</a:t>
            </a:r>
            <a:r>
              <a:rPr lang="en-US" dirty="0" smtClean="0"/>
              <a:t> </a:t>
            </a:r>
            <a:r>
              <a:rPr lang="en-US" dirty="0" err="1" smtClean="0"/>
              <a:t>mengantar</a:t>
            </a:r>
            <a:r>
              <a:rPr lang="en-US" dirty="0" smtClean="0"/>
              <a:t> </a:t>
            </a:r>
            <a:r>
              <a:rPr lang="en-US" dirty="0" err="1" smtClean="0"/>
              <a:t>siswa</a:t>
            </a:r>
            <a:r>
              <a:rPr lang="en-US" dirty="0" smtClean="0"/>
              <a:t> pd </a:t>
            </a:r>
            <a:r>
              <a:rPr lang="en-US" dirty="0" err="1" smtClean="0"/>
              <a:t>berbagai</a:t>
            </a:r>
            <a:r>
              <a:rPr lang="en-US" dirty="0" smtClean="0"/>
              <a:t> </a:t>
            </a:r>
            <a:r>
              <a:rPr lang="en-US" dirty="0" err="1" smtClean="0"/>
              <a:t>sumber</a:t>
            </a:r>
            <a:r>
              <a:rPr lang="en-US" dirty="0" smtClean="0"/>
              <a:t> </a:t>
            </a:r>
            <a:r>
              <a:rPr lang="en-US" dirty="0" err="1" smtClean="0"/>
              <a:t>belajar</a:t>
            </a:r>
            <a:r>
              <a:rPr lang="en-US" dirty="0" smtClean="0"/>
              <a:t>; </a:t>
            </a:r>
            <a:r>
              <a:rPr lang="en-US" dirty="0" err="1" smtClean="0"/>
              <a:t>buku</a:t>
            </a:r>
            <a:r>
              <a:rPr lang="en-US" dirty="0" smtClean="0"/>
              <a:t>, media </a:t>
            </a:r>
            <a:r>
              <a:rPr lang="en-US" dirty="0" err="1" smtClean="0"/>
              <a:t>massa</a:t>
            </a:r>
            <a:r>
              <a:rPr lang="en-US" dirty="0" smtClean="0"/>
              <a:t>, </a:t>
            </a:r>
            <a:r>
              <a:rPr lang="en-US" dirty="0" err="1" smtClean="0"/>
              <a:t>perpustakaan</a:t>
            </a:r>
            <a:r>
              <a:rPr lang="en-US" dirty="0" smtClean="0"/>
              <a:t>, </a:t>
            </a:r>
            <a:r>
              <a:rPr lang="id-ID" dirty="0" smtClean="0"/>
              <a:t>da</a:t>
            </a:r>
            <a:r>
              <a:rPr lang="en-US" dirty="0" smtClean="0"/>
              <a:t>n internet.</a:t>
            </a:r>
            <a:endParaRPr lang="id-ID" dirty="0" smtClean="0"/>
          </a:p>
          <a:p>
            <a:pPr marL="182563" lvl="0" indent="-182563">
              <a:buNone/>
            </a:pPr>
            <a:r>
              <a:rPr lang="id-ID" dirty="0" smtClean="0"/>
              <a:t>5. </a:t>
            </a:r>
            <a:r>
              <a:rPr lang="en-US" dirty="0" smtClean="0"/>
              <a:t>Guru </a:t>
            </a:r>
            <a:r>
              <a:rPr lang="en-US" dirty="0" err="1" smtClean="0"/>
              <a:t>sebagai</a:t>
            </a:r>
            <a:r>
              <a:rPr lang="en-US" dirty="0" smtClean="0"/>
              <a:t> </a:t>
            </a:r>
            <a:r>
              <a:rPr lang="en-US" dirty="0" err="1" smtClean="0"/>
              <a:t>fatner</a:t>
            </a:r>
            <a:r>
              <a:rPr lang="en-US" dirty="0" smtClean="0"/>
              <a:t> </a:t>
            </a:r>
            <a:r>
              <a:rPr lang="en-US" dirty="0" err="1" smtClean="0"/>
              <a:t>yg</a:t>
            </a:r>
            <a:r>
              <a:rPr lang="en-US" dirty="0" smtClean="0"/>
              <a:t> </a:t>
            </a:r>
            <a:r>
              <a:rPr lang="en-US" dirty="0" err="1" smtClean="0"/>
              <a:t>bersahabat</a:t>
            </a:r>
            <a:r>
              <a:rPr lang="en-US" dirty="0" smtClean="0"/>
              <a:t> </a:t>
            </a:r>
            <a:r>
              <a:rPr lang="en-US" dirty="0" err="1" smtClean="0"/>
              <a:t>dlm</a:t>
            </a:r>
            <a:r>
              <a:rPr lang="en-US" dirty="0" smtClean="0"/>
              <a:t> </a:t>
            </a:r>
            <a:r>
              <a:rPr lang="en-US" dirty="0" err="1" smtClean="0"/>
              <a:t>sgl</a:t>
            </a:r>
            <a:r>
              <a:rPr lang="en-US" dirty="0" smtClean="0"/>
              <a:t> </a:t>
            </a:r>
            <a:r>
              <a:rPr lang="en-US" dirty="0" err="1" smtClean="0"/>
              <a:t>kontek</a:t>
            </a:r>
            <a:r>
              <a:rPr lang="en-US" dirty="0" smtClean="0"/>
              <a:t> </a:t>
            </a:r>
            <a:r>
              <a:rPr lang="en-US" dirty="0" err="1" smtClean="0"/>
              <a:t>pembelajaran</a:t>
            </a:r>
            <a:r>
              <a:rPr lang="en-US" dirty="0" smtClean="0"/>
              <a:t>; </a:t>
            </a:r>
            <a:r>
              <a:rPr lang="en-US" dirty="0" err="1" smtClean="0"/>
              <a:t>saling</a:t>
            </a:r>
            <a:r>
              <a:rPr lang="en-US" dirty="0" smtClean="0"/>
              <a:t> </a:t>
            </a:r>
            <a:r>
              <a:rPr lang="en-US" dirty="0" err="1" smtClean="0"/>
              <a:t>mengisi</a:t>
            </a:r>
            <a:r>
              <a:rPr lang="en-US" dirty="0" smtClean="0"/>
              <a:t> </a:t>
            </a:r>
            <a:r>
              <a:rPr lang="en-US" dirty="0" err="1" smtClean="0"/>
              <a:t>sebab</a:t>
            </a:r>
            <a:r>
              <a:rPr lang="en-US" dirty="0" smtClean="0"/>
              <a:t> </a:t>
            </a:r>
            <a:r>
              <a:rPr lang="id-ID" dirty="0" smtClean="0"/>
              <a:t>gagasan</a:t>
            </a:r>
            <a:r>
              <a:rPr lang="en-US" dirty="0" smtClean="0"/>
              <a:t>/</a:t>
            </a:r>
            <a:r>
              <a:rPr lang="en-US" dirty="0" err="1" smtClean="0"/>
              <a:t>ilmu</a:t>
            </a:r>
            <a:r>
              <a:rPr lang="en-US" dirty="0" smtClean="0"/>
              <a:t> guru </a:t>
            </a:r>
            <a:r>
              <a:rPr lang="en-US" dirty="0" err="1" smtClean="0"/>
              <a:t>tdk</a:t>
            </a:r>
            <a:r>
              <a:rPr lang="en-US" dirty="0" smtClean="0"/>
              <a:t> </a:t>
            </a:r>
            <a:r>
              <a:rPr lang="en-US" dirty="0" err="1" smtClean="0"/>
              <a:t>selalu</a:t>
            </a:r>
            <a:r>
              <a:rPr lang="en-US" dirty="0" smtClean="0"/>
              <a:t> </a:t>
            </a:r>
            <a:r>
              <a:rPr lang="en-US" dirty="0" err="1" smtClean="0"/>
              <a:t>permanen</a:t>
            </a:r>
            <a:r>
              <a:rPr lang="en-US" dirty="0" smtClean="0"/>
              <a:t> </a:t>
            </a:r>
            <a:r>
              <a:rPr lang="en-US" dirty="0" err="1" smtClean="0"/>
              <a:t>benaran</a:t>
            </a:r>
            <a:r>
              <a:rPr lang="en-US" dirty="0" smtClean="0"/>
              <a:t> </a:t>
            </a:r>
            <a:r>
              <a:rPr lang="en-US" dirty="0" err="1" smtClean="0"/>
              <a:t>utk</a:t>
            </a:r>
            <a:r>
              <a:rPr lang="en-US" dirty="0" smtClean="0"/>
              <a:t> </a:t>
            </a:r>
            <a:r>
              <a:rPr lang="en-US" dirty="0" err="1" smtClean="0"/>
              <a:t>ditaati</a:t>
            </a:r>
            <a:r>
              <a:rPr lang="en-US" dirty="0" smtClean="0"/>
              <a:t> </a:t>
            </a:r>
            <a:r>
              <a:rPr lang="en-US" dirty="0" err="1" smtClean="0"/>
              <a:t>siswa</a:t>
            </a:r>
            <a:r>
              <a:rPr lang="en-US" dirty="0" smtClean="0"/>
              <a:t>.</a:t>
            </a:r>
            <a:endParaRPr lang="id-ID" dirty="0" smtClean="0"/>
          </a:p>
          <a:p>
            <a:pPr marL="182563" lvl="0" indent="-182563">
              <a:buNone/>
            </a:pPr>
            <a:r>
              <a:rPr lang="id-ID" dirty="0" smtClean="0"/>
              <a:t>6. </a:t>
            </a:r>
            <a:r>
              <a:rPr lang="en-US" dirty="0" err="1" smtClean="0"/>
              <a:t>Pembelajaran</a:t>
            </a:r>
            <a:r>
              <a:rPr lang="en-US" dirty="0" smtClean="0"/>
              <a:t> </a:t>
            </a:r>
            <a:r>
              <a:rPr lang="en-US" dirty="0" err="1" smtClean="0"/>
              <a:t>fleksibel</a:t>
            </a:r>
            <a:r>
              <a:rPr lang="en-US" dirty="0" smtClean="0"/>
              <a:t> </a:t>
            </a:r>
            <a:r>
              <a:rPr lang="en-US" dirty="0" err="1" smtClean="0"/>
              <a:t>dan</a:t>
            </a:r>
            <a:r>
              <a:rPr lang="en-US" dirty="0" smtClean="0"/>
              <a:t> </a:t>
            </a:r>
            <a:r>
              <a:rPr lang="en-US" dirty="0" err="1" smtClean="0"/>
              <a:t>menyenangkan</a:t>
            </a:r>
            <a:r>
              <a:rPr lang="en-US" dirty="0" smtClean="0"/>
              <a:t>; </a:t>
            </a:r>
            <a:r>
              <a:rPr lang="en-US" dirty="0" err="1" smtClean="0"/>
              <a:t>variatif</a:t>
            </a:r>
            <a:r>
              <a:rPr lang="en-US" dirty="0" smtClean="0"/>
              <a:t> </a:t>
            </a:r>
            <a:r>
              <a:rPr lang="en-US" dirty="0" err="1" smtClean="0"/>
              <a:t>tdk</a:t>
            </a:r>
            <a:r>
              <a:rPr lang="en-US" dirty="0" smtClean="0"/>
              <a:t> </a:t>
            </a:r>
            <a:r>
              <a:rPr lang="en-US" dirty="0" err="1" smtClean="0"/>
              <a:t>membosankan</a:t>
            </a:r>
            <a:r>
              <a:rPr lang="en-US" dirty="0" smtClean="0"/>
              <a:t>, </a:t>
            </a:r>
            <a:r>
              <a:rPr lang="en-US" dirty="0" err="1" smtClean="0"/>
              <a:t>humanis</a:t>
            </a:r>
            <a:r>
              <a:rPr lang="en-US" dirty="0" smtClean="0"/>
              <a:t>, </a:t>
            </a:r>
            <a:r>
              <a:rPr lang="en-US" dirty="0" err="1" smtClean="0"/>
              <a:t>pemaaf</a:t>
            </a:r>
            <a:r>
              <a:rPr lang="en-US" dirty="0" smtClean="0"/>
              <a:t>, </a:t>
            </a:r>
            <a:r>
              <a:rPr lang="en-US" dirty="0" err="1" smtClean="0"/>
              <a:t>penyabar</a:t>
            </a:r>
            <a:r>
              <a:rPr lang="en-US" dirty="0" smtClean="0"/>
              <a:t> </a:t>
            </a:r>
            <a:r>
              <a:rPr lang="en-US" dirty="0" err="1" smtClean="0"/>
              <a:t>dll</a:t>
            </a:r>
            <a:r>
              <a:rPr lang="en-US" dirty="0" smtClean="0"/>
              <a:t>.</a:t>
            </a:r>
            <a:endParaRPr lang="id-ID" dirty="0" smtClean="0"/>
          </a:p>
          <a:p>
            <a:pPr marL="182563" lvl="0" indent="-182563">
              <a:buNone/>
            </a:pPr>
            <a:r>
              <a:rPr lang="id-ID" dirty="0" smtClean="0"/>
              <a:t>7. </a:t>
            </a:r>
            <a:r>
              <a:rPr lang="en-US" dirty="0" err="1" smtClean="0"/>
              <a:t>Memberdayakan</a:t>
            </a:r>
            <a:r>
              <a:rPr lang="en-US" dirty="0" smtClean="0"/>
              <a:t> </a:t>
            </a:r>
            <a:r>
              <a:rPr lang="en-US" dirty="0" err="1" smtClean="0"/>
              <a:t>motorik</a:t>
            </a:r>
            <a:r>
              <a:rPr lang="en-US" dirty="0" smtClean="0"/>
              <a:t> </a:t>
            </a:r>
            <a:r>
              <a:rPr lang="en-US" dirty="0" err="1" smtClean="0"/>
              <a:t>siswa</a:t>
            </a:r>
            <a:r>
              <a:rPr lang="en-US" dirty="0" smtClean="0"/>
              <a:t> </a:t>
            </a:r>
            <a:r>
              <a:rPr lang="en-US" dirty="0" err="1" smtClean="0"/>
              <a:t>dlm</a:t>
            </a:r>
            <a:r>
              <a:rPr lang="en-US" dirty="0" smtClean="0"/>
              <a:t> </a:t>
            </a:r>
            <a:r>
              <a:rPr lang="en-US" dirty="0" err="1" smtClean="0"/>
              <a:t>berbagai</a:t>
            </a:r>
            <a:r>
              <a:rPr lang="en-US" dirty="0" smtClean="0"/>
              <a:t> </a:t>
            </a:r>
            <a:r>
              <a:rPr lang="en-US" dirty="0" err="1" smtClean="0"/>
              <a:t>aktivitas</a:t>
            </a:r>
            <a:r>
              <a:rPr lang="en-US" dirty="0" smtClean="0"/>
              <a:t> </a:t>
            </a:r>
            <a:r>
              <a:rPr lang="en-US" dirty="0" err="1" smtClean="0"/>
              <a:t>pembelajaran</a:t>
            </a:r>
            <a:r>
              <a:rPr lang="en-US" dirty="0" smtClean="0"/>
              <a:t>; </a:t>
            </a:r>
            <a:r>
              <a:rPr lang="en-US" dirty="0" err="1" smtClean="0"/>
              <a:t>berekpresi</a:t>
            </a:r>
            <a:r>
              <a:rPr lang="en-US" dirty="0" smtClean="0"/>
              <a:t>, </a:t>
            </a:r>
            <a:r>
              <a:rPr lang="en-US" dirty="0" err="1" smtClean="0"/>
              <a:t>peragaan</a:t>
            </a:r>
            <a:r>
              <a:rPr lang="en-US" dirty="0" smtClean="0"/>
              <a:t>, </a:t>
            </a:r>
            <a:r>
              <a:rPr lang="en-US" dirty="0" err="1" smtClean="0"/>
              <a:t>ilustrasi</a:t>
            </a:r>
            <a:r>
              <a:rPr lang="en-US" dirty="0" smtClean="0"/>
              <a:t> </a:t>
            </a:r>
            <a:r>
              <a:rPr lang="en-US" dirty="0" err="1" smtClean="0"/>
              <a:t>materi</a:t>
            </a:r>
            <a:r>
              <a:rPr lang="en-US" dirty="0" smtClean="0"/>
              <a:t>, </a:t>
            </a:r>
            <a:r>
              <a:rPr lang="en-US" dirty="0" err="1" smtClean="0"/>
              <a:t>mainkan</a:t>
            </a:r>
            <a:r>
              <a:rPr lang="en-US" dirty="0" smtClean="0"/>
              <a:t> </a:t>
            </a:r>
            <a:r>
              <a:rPr lang="en-US" dirty="0" err="1" smtClean="0"/>
              <a:t>peran</a:t>
            </a:r>
            <a:r>
              <a:rPr lang="en-US" dirty="0" smtClean="0"/>
              <a:t> </a:t>
            </a:r>
            <a:r>
              <a:rPr lang="en-US" dirty="0" err="1" smtClean="0"/>
              <a:t>dll</a:t>
            </a:r>
            <a:r>
              <a:rPr lang="en-US" dirty="0" smtClean="0"/>
              <a:t>. </a:t>
            </a:r>
            <a:endParaRPr lang="id-ID" dirty="0" smtClean="0"/>
          </a:p>
          <a:p>
            <a:endParaRPr lang="id-ID" dirty="0"/>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a:xfrm>
            <a:off x="457200" y="320040"/>
            <a:ext cx="7239000" cy="680068"/>
          </a:xfrm>
        </p:spPr>
        <p:txBody>
          <a:bodyPr>
            <a:normAutofit fontScale="90000"/>
          </a:bodyPr>
          <a:lstStyle/>
          <a:p>
            <a:pPr algn="r"/>
            <a:r>
              <a:rPr lang="id-ID" dirty="0" smtClean="0">
                <a:solidFill>
                  <a:srgbClr val="FF0000"/>
                </a:solidFill>
              </a:rPr>
              <a:t>KEGIATAN TAHAP PERENCANAAN </a:t>
            </a:r>
            <a:endParaRPr lang="id-ID" dirty="0">
              <a:solidFill>
                <a:srgbClr val="FF0000"/>
              </a:solidFill>
            </a:endParaRPr>
          </a:p>
        </p:txBody>
      </p:sp>
      <p:sp>
        <p:nvSpPr>
          <p:cNvPr id="1048599" name="Content Placeholder 2"/>
          <p:cNvSpPr>
            <a:spLocks noGrp="1"/>
          </p:cNvSpPr>
          <p:nvPr>
            <p:ph idx="1"/>
          </p:nvPr>
        </p:nvSpPr>
        <p:spPr>
          <a:xfrm>
            <a:off x="457200" y="1142984"/>
            <a:ext cx="7239000" cy="5312752"/>
          </a:xfrm>
        </p:spPr>
        <p:txBody>
          <a:bodyPr>
            <a:normAutofit fontScale="95962"/>
          </a:bodyPr>
          <a:lstStyle/>
          <a:p>
            <a:pPr marL="514350" indent="-514350">
              <a:buAutoNum type="arabicPeriod"/>
            </a:pPr>
            <a:r>
              <a:rPr lang="id-ID" dirty="0" smtClean="0"/>
              <a:t>PAHAMI KURIKULUM </a:t>
            </a:r>
          </a:p>
          <a:p>
            <a:pPr marL="514350" indent="-514350">
              <a:buAutoNum type="arabicPeriod"/>
            </a:pPr>
            <a:r>
              <a:rPr lang="id-ID" dirty="0" smtClean="0"/>
              <a:t>PAHAMI SILABUS/GBPP</a:t>
            </a:r>
          </a:p>
          <a:p>
            <a:pPr marL="514350" indent="-514350">
              <a:buAutoNum type="arabicPeriod"/>
            </a:pPr>
            <a:r>
              <a:rPr lang="id-ID" dirty="0" smtClean="0"/>
              <a:t>SUSUN RPP</a:t>
            </a:r>
          </a:p>
          <a:p>
            <a:pPr marL="514350" indent="-514350">
              <a:buAutoNum type="arabicPeriod"/>
            </a:pPr>
            <a:r>
              <a:rPr lang="id-ID" dirty="0" smtClean="0"/>
              <a:t>MEDIANOSIS KEBUTUHAN BELAJAR SISWA</a:t>
            </a:r>
          </a:p>
          <a:p>
            <a:pPr marL="514350" indent="-514350">
              <a:buAutoNum type="arabicPeriod"/>
            </a:pPr>
            <a:r>
              <a:rPr lang="id-ID" dirty="0" smtClean="0"/>
              <a:t>MENENTUKAN AKTIVITAS BELAJAR YG AKAN DIPERBUAT SISWA</a:t>
            </a:r>
          </a:p>
          <a:p>
            <a:pPr marL="514350" indent="-514350">
              <a:buAutoNum type="arabicPeriod"/>
            </a:pPr>
            <a:r>
              <a:rPr lang="id-ID" dirty="0" smtClean="0"/>
              <a:t>MENETAP METODE PEMBELAJARAN YG TEPAT</a:t>
            </a:r>
          </a:p>
          <a:p>
            <a:pPr marL="514350" indent="-514350">
              <a:buAutoNum type="arabicPeriod"/>
            </a:pPr>
            <a:r>
              <a:rPr lang="id-ID" dirty="0" smtClean="0"/>
              <a:t>MENENTUKAN MEDIA PEMBELAJARAN YG RELEVAN DG MATERI</a:t>
            </a:r>
          </a:p>
          <a:p>
            <a:pPr marL="514350" indent="-514350">
              <a:buAutoNum type="arabicPeriod"/>
            </a:pPr>
            <a:r>
              <a:rPr lang="id-ID" dirty="0" smtClean="0"/>
              <a:t>MENENTUKAN SUMBER BELAJAR PENDUKUNG</a:t>
            </a:r>
          </a:p>
          <a:p>
            <a:pPr marL="514350" indent="-514350">
              <a:buAutoNum type="arabicPeriod"/>
            </a:pPr>
            <a:r>
              <a:rPr lang="id-ID" dirty="0" smtClean="0"/>
              <a:t>MENYESUAIKAN KETRSEDIAAN WAKTU DG CAKUPAN MATERI</a:t>
            </a:r>
          </a:p>
          <a:p>
            <a:pPr marL="514350" indent="-514350">
              <a:buAutoNum type="arabicPeriod"/>
            </a:pPr>
            <a:r>
              <a:rPr lang="id-ID" dirty="0" smtClean="0"/>
              <a:t>MENYUSUN PERANGKAT PENILAIAN YG BENAR</a:t>
            </a:r>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8598"/>
                                        </p:tgtEl>
                                        <p:attrNameLst>
                                          <p:attrName>style.visibility</p:attrName>
                                        </p:attrNameLst>
                                      </p:cBhvr>
                                      <p:to>
                                        <p:strVal val="visible"/>
                                      </p:to>
                                    </p:set>
                                    <p:anim calcmode="lin" valueType="num">
                                      <p:cBhvr additive="base">
                                        <p:cTn id="7" dur="500" fill="hold"/>
                                        <p:tgtEl>
                                          <p:spTgt spid="1048598"/>
                                        </p:tgtEl>
                                        <p:attrNameLst>
                                          <p:attrName>ppt_x</p:attrName>
                                        </p:attrNameLst>
                                      </p:cBhvr>
                                      <p:tavLst>
                                        <p:tav tm="0">
                                          <p:val>
                                            <p:strVal val="#ppt_x"/>
                                          </p:val>
                                        </p:tav>
                                        <p:tav tm="100000">
                                          <p:val>
                                            <p:strVal val="#ppt_x"/>
                                          </p:val>
                                        </p:tav>
                                      </p:tavLst>
                                    </p:anim>
                                    <p:anim calcmode="lin" valueType="num">
                                      <p:cBhvr additive="base">
                                        <p:cTn id="8" dur="500" fill="hold"/>
                                        <p:tgtEl>
                                          <p:spTgt spid="10485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1048599">
                                            <p:txEl>
                                              <p:pRg st="0" end="0"/>
                                            </p:txEl>
                                          </p:spTgt>
                                        </p:tgtEl>
                                        <p:attrNameLst>
                                          <p:attrName>style.visibility</p:attrName>
                                        </p:attrNameLst>
                                      </p:cBhvr>
                                      <p:to>
                                        <p:strVal val="visible"/>
                                      </p:to>
                                    </p:set>
                                    <p:anim calcmode="lin" valueType="num">
                                      <p:cBhvr additive="base">
                                        <p:cTn id="13" dur="5000" fill="hold"/>
                                        <p:tgtEl>
                                          <p:spTgt spid="1048599">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10485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1048599">
                                            <p:txEl>
                                              <p:pRg st="1" end="1"/>
                                            </p:txEl>
                                          </p:spTgt>
                                        </p:tgtEl>
                                        <p:attrNameLst>
                                          <p:attrName>style.visibility</p:attrName>
                                        </p:attrNameLst>
                                      </p:cBhvr>
                                      <p:to>
                                        <p:strVal val="visible"/>
                                      </p:to>
                                    </p:set>
                                    <p:anim calcmode="lin" valueType="num">
                                      <p:cBhvr additive="base">
                                        <p:cTn id="19" dur="5000" fill="hold"/>
                                        <p:tgtEl>
                                          <p:spTgt spid="1048599">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10485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1048599">
                                            <p:txEl>
                                              <p:pRg st="2" end="2"/>
                                            </p:txEl>
                                          </p:spTgt>
                                        </p:tgtEl>
                                        <p:attrNameLst>
                                          <p:attrName>style.visibility</p:attrName>
                                        </p:attrNameLst>
                                      </p:cBhvr>
                                      <p:to>
                                        <p:strVal val="visible"/>
                                      </p:to>
                                    </p:set>
                                    <p:anim calcmode="lin" valueType="num">
                                      <p:cBhvr additive="base">
                                        <p:cTn id="25" dur="5000" fill="hold"/>
                                        <p:tgtEl>
                                          <p:spTgt spid="1048599">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10485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1048599">
                                            <p:txEl>
                                              <p:pRg st="3" end="3"/>
                                            </p:txEl>
                                          </p:spTgt>
                                        </p:tgtEl>
                                        <p:attrNameLst>
                                          <p:attrName>style.visibility</p:attrName>
                                        </p:attrNameLst>
                                      </p:cBhvr>
                                      <p:to>
                                        <p:strVal val="visible"/>
                                      </p:to>
                                    </p:set>
                                    <p:anim calcmode="lin" valueType="num">
                                      <p:cBhvr additive="base">
                                        <p:cTn id="31" dur="5000" fill="hold"/>
                                        <p:tgtEl>
                                          <p:spTgt spid="1048599">
                                            <p:txEl>
                                              <p:pRg st="3" end="3"/>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10485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1048599">
                                            <p:txEl>
                                              <p:pRg st="4" end="4"/>
                                            </p:txEl>
                                          </p:spTgt>
                                        </p:tgtEl>
                                        <p:attrNameLst>
                                          <p:attrName>style.visibility</p:attrName>
                                        </p:attrNameLst>
                                      </p:cBhvr>
                                      <p:to>
                                        <p:strVal val="visible"/>
                                      </p:to>
                                    </p:set>
                                    <p:anim calcmode="lin" valueType="num">
                                      <p:cBhvr additive="base">
                                        <p:cTn id="37" dur="5000" fill="hold"/>
                                        <p:tgtEl>
                                          <p:spTgt spid="1048599">
                                            <p:txEl>
                                              <p:pRg st="4" end="4"/>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10485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1048599">
                                            <p:txEl>
                                              <p:pRg st="5" end="5"/>
                                            </p:txEl>
                                          </p:spTgt>
                                        </p:tgtEl>
                                        <p:attrNameLst>
                                          <p:attrName>style.visibility</p:attrName>
                                        </p:attrNameLst>
                                      </p:cBhvr>
                                      <p:to>
                                        <p:strVal val="visible"/>
                                      </p:to>
                                    </p:set>
                                    <p:anim calcmode="lin" valueType="num">
                                      <p:cBhvr additive="base">
                                        <p:cTn id="43" dur="5000" fill="hold"/>
                                        <p:tgtEl>
                                          <p:spTgt spid="1048599">
                                            <p:txEl>
                                              <p:pRg st="5" end="5"/>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10485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7" presetClass="entr" presetSubtype="4" fill="hold" grpId="0" nodeType="clickEffect">
                                  <p:stCondLst>
                                    <p:cond delay="0"/>
                                  </p:stCondLst>
                                  <p:childTnLst>
                                    <p:set>
                                      <p:cBhvr>
                                        <p:cTn id="48" dur="1" fill="hold">
                                          <p:stCondLst>
                                            <p:cond delay="0"/>
                                          </p:stCondLst>
                                        </p:cTn>
                                        <p:tgtEl>
                                          <p:spTgt spid="1048599">
                                            <p:txEl>
                                              <p:pRg st="6" end="6"/>
                                            </p:txEl>
                                          </p:spTgt>
                                        </p:tgtEl>
                                        <p:attrNameLst>
                                          <p:attrName>style.visibility</p:attrName>
                                        </p:attrNameLst>
                                      </p:cBhvr>
                                      <p:to>
                                        <p:strVal val="visible"/>
                                      </p:to>
                                    </p:set>
                                    <p:anim calcmode="lin" valueType="num">
                                      <p:cBhvr additive="base">
                                        <p:cTn id="49" dur="5000" fill="hold"/>
                                        <p:tgtEl>
                                          <p:spTgt spid="1048599">
                                            <p:txEl>
                                              <p:pRg st="6" end="6"/>
                                            </p:txEl>
                                          </p:spTgt>
                                        </p:tgtEl>
                                        <p:attrNameLst>
                                          <p:attrName>ppt_x</p:attrName>
                                        </p:attrNameLst>
                                      </p:cBhvr>
                                      <p:tavLst>
                                        <p:tav tm="0">
                                          <p:val>
                                            <p:strVal val="#ppt_x"/>
                                          </p:val>
                                        </p:tav>
                                        <p:tav tm="100000">
                                          <p:val>
                                            <p:strVal val="#ppt_x"/>
                                          </p:val>
                                        </p:tav>
                                      </p:tavLst>
                                    </p:anim>
                                    <p:anim calcmode="lin" valueType="num">
                                      <p:cBhvr additive="base">
                                        <p:cTn id="50" dur="5000" fill="hold"/>
                                        <p:tgtEl>
                                          <p:spTgt spid="10485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7" presetClass="entr" presetSubtype="4" fill="hold" grpId="0" nodeType="clickEffect">
                                  <p:stCondLst>
                                    <p:cond delay="0"/>
                                  </p:stCondLst>
                                  <p:childTnLst>
                                    <p:set>
                                      <p:cBhvr>
                                        <p:cTn id="54" dur="1" fill="hold">
                                          <p:stCondLst>
                                            <p:cond delay="0"/>
                                          </p:stCondLst>
                                        </p:cTn>
                                        <p:tgtEl>
                                          <p:spTgt spid="1048599">
                                            <p:txEl>
                                              <p:pRg st="7" end="7"/>
                                            </p:txEl>
                                          </p:spTgt>
                                        </p:tgtEl>
                                        <p:attrNameLst>
                                          <p:attrName>style.visibility</p:attrName>
                                        </p:attrNameLst>
                                      </p:cBhvr>
                                      <p:to>
                                        <p:strVal val="visible"/>
                                      </p:to>
                                    </p:set>
                                    <p:anim calcmode="lin" valueType="num">
                                      <p:cBhvr additive="base">
                                        <p:cTn id="55" dur="5000" fill="hold"/>
                                        <p:tgtEl>
                                          <p:spTgt spid="1048599">
                                            <p:txEl>
                                              <p:pRg st="7" end="7"/>
                                            </p:txEl>
                                          </p:spTgt>
                                        </p:tgtEl>
                                        <p:attrNameLst>
                                          <p:attrName>ppt_x</p:attrName>
                                        </p:attrNameLst>
                                      </p:cBhvr>
                                      <p:tavLst>
                                        <p:tav tm="0">
                                          <p:val>
                                            <p:strVal val="#ppt_x"/>
                                          </p:val>
                                        </p:tav>
                                        <p:tav tm="100000">
                                          <p:val>
                                            <p:strVal val="#ppt_x"/>
                                          </p:val>
                                        </p:tav>
                                      </p:tavLst>
                                    </p:anim>
                                    <p:anim calcmode="lin" valueType="num">
                                      <p:cBhvr additive="base">
                                        <p:cTn id="56" dur="5000" fill="hold"/>
                                        <p:tgtEl>
                                          <p:spTgt spid="104859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7" presetClass="entr" presetSubtype="4" fill="hold" grpId="0" nodeType="clickEffect">
                                  <p:stCondLst>
                                    <p:cond delay="0"/>
                                  </p:stCondLst>
                                  <p:childTnLst>
                                    <p:set>
                                      <p:cBhvr>
                                        <p:cTn id="60" dur="1" fill="hold">
                                          <p:stCondLst>
                                            <p:cond delay="0"/>
                                          </p:stCondLst>
                                        </p:cTn>
                                        <p:tgtEl>
                                          <p:spTgt spid="1048599">
                                            <p:txEl>
                                              <p:pRg st="8" end="8"/>
                                            </p:txEl>
                                          </p:spTgt>
                                        </p:tgtEl>
                                        <p:attrNameLst>
                                          <p:attrName>style.visibility</p:attrName>
                                        </p:attrNameLst>
                                      </p:cBhvr>
                                      <p:to>
                                        <p:strVal val="visible"/>
                                      </p:to>
                                    </p:set>
                                    <p:anim calcmode="lin" valueType="num">
                                      <p:cBhvr additive="base">
                                        <p:cTn id="61" dur="5000" fill="hold"/>
                                        <p:tgtEl>
                                          <p:spTgt spid="1048599">
                                            <p:txEl>
                                              <p:pRg st="8" end="8"/>
                                            </p:txEl>
                                          </p:spTgt>
                                        </p:tgtEl>
                                        <p:attrNameLst>
                                          <p:attrName>ppt_x</p:attrName>
                                        </p:attrNameLst>
                                      </p:cBhvr>
                                      <p:tavLst>
                                        <p:tav tm="0">
                                          <p:val>
                                            <p:strVal val="#ppt_x"/>
                                          </p:val>
                                        </p:tav>
                                        <p:tav tm="100000">
                                          <p:val>
                                            <p:strVal val="#ppt_x"/>
                                          </p:val>
                                        </p:tav>
                                      </p:tavLst>
                                    </p:anim>
                                    <p:anim calcmode="lin" valueType="num">
                                      <p:cBhvr additive="base">
                                        <p:cTn id="62" dur="5000" fill="hold"/>
                                        <p:tgtEl>
                                          <p:spTgt spid="104859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7" presetClass="entr" presetSubtype="4" fill="hold" grpId="0" nodeType="clickEffect">
                                  <p:stCondLst>
                                    <p:cond delay="0"/>
                                  </p:stCondLst>
                                  <p:childTnLst>
                                    <p:set>
                                      <p:cBhvr>
                                        <p:cTn id="66" dur="1" fill="hold">
                                          <p:stCondLst>
                                            <p:cond delay="0"/>
                                          </p:stCondLst>
                                        </p:cTn>
                                        <p:tgtEl>
                                          <p:spTgt spid="1048599">
                                            <p:txEl>
                                              <p:pRg st="9" end="9"/>
                                            </p:txEl>
                                          </p:spTgt>
                                        </p:tgtEl>
                                        <p:attrNameLst>
                                          <p:attrName>style.visibility</p:attrName>
                                        </p:attrNameLst>
                                      </p:cBhvr>
                                      <p:to>
                                        <p:strVal val="visible"/>
                                      </p:to>
                                    </p:set>
                                    <p:anim calcmode="lin" valueType="num">
                                      <p:cBhvr additive="base">
                                        <p:cTn id="67" dur="5000" fill="hold"/>
                                        <p:tgtEl>
                                          <p:spTgt spid="1048599">
                                            <p:txEl>
                                              <p:pRg st="9" end="9"/>
                                            </p:txEl>
                                          </p:spTgt>
                                        </p:tgtEl>
                                        <p:attrNameLst>
                                          <p:attrName>ppt_x</p:attrName>
                                        </p:attrNameLst>
                                      </p:cBhvr>
                                      <p:tavLst>
                                        <p:tav tm="0">
                                          <p:val>
                                            <p:strVal val="#ppt_x"/>
                                          </p:val>
                                        </p:tav>
                                        <p:tav tm="100000">
                                          <p:val>
                                            <p:strVal val="#ppt_x"/>
                                          </p:val>
                                        </p:tav>
                                      </p:tavLst>
                                    </p:anim>
                                    <p:anim calcmode="lin" valueType="num">
                                      <p:cBhvr additive="base">
                                        <p:cTn id="68" dur="5000" fill="hold"/>
                                        <p:tgtEl>
                                          <p:spTgt spid="104859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8" grpId="0"/>
      <p:bldP spid="104859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6" name="Title 1"/>
          <p:cNvSpPr>
            <a:spLocks noGrp="1"/>
          </p:cNvSpPr>
          <p:nvPr>
            <p:ph type="title"/>
          </p:nvPr>
        </p:nvSpPr>
        <p:spPr>
          <a:xfrm>
            <a:off x="1071538" y="214290"/>
            <a:ext cx="6624662" cy="785818"/>
          </a:xfrm>
        </p:spPr>
        <p:txBody>
          <a:bodyPr>
            <a:normAutofit/>
          </a:bodyPr>
          <a:lstStyle/>
          <a:p>
            <a:pPr algn="ctr"/>
            <a:r>
              <a:rPr lang="en-US" sz="2800" dirty="0" smtClean="0">
                <a:solidFill>
                  <a:srgbClr val="00B050"/>
                </a:solidFill>
              </a:rPr>
              <a:t>S</a:t>
            </a:r>
            <a:r>
              <a:rPr lang="id-ID" sz="2800" dirty="0" smtClean="0">
                <a:solidFill>
                  <a:srgbClr val="00B050"/>
                </a:solidFill>
              </a:rPr>
              <a:t>trategi </a:t>
            </a:r>
            <a:r>
              <a:rPr lang="en-US" sz="2800" dirty="0" smtClean="0">
                <a:solidFill>
                  <a:srgbClr val="00B050"/>
                </a:solidFill>
              </a:rPr>
              <a:t>model </a:t>
            </a:r>
            <a:r>
              <a:rPr lang="id-ID" sz="2800" dirty="0" smtClean="0">
                <a:solidFill>
                  <a:srgbClr val="00B050"/>
                </a:solidFill>
              </a:rPr>
              <a:t>pembelajaran ekspositori</a:t>
            </a:r>
            <a:endParaRPr lang="id-ID" sz="2800" dirty="0">
              <a:solidFill>
                <a:srgbClr val="00B050"/>
              </a:solidFill>
            </a:endParaRPr>
          </a:p>
        </p:txBody>
      </p:sp>
      <p:sp>
        <p:nvSpPr>
          <p:cNvPr id="1048687" name="Content Placeholder 2"/>
          <p:cNvSpPr>
            <a:spLocks noGrp="1"/>
          </p:cNvSpPr>
          <p:nvPr>
            <p:ph idx="1"/>
          </p:nvPr>
        </p:nvSpPr>
        <p:spPr>
          <a:xfrm>
            <a:off x="500034" y="1071546"/>
            <a:ext cx="7239000" cy="5572164"/>
          </a:xfrm>
        </p:spPr>
        <p:txBody>
          <a:bodyPr>
            <a:normAutofit/>
          </a:bodyPr>
          <a:lstStyle/>
          <a:p>
            <a:pPr algn="just"/>
            <a:r>
              <a:rPr lang="id-ID" sz="2400" b="1" dirty="0" smtClean="0">
                <a:solidFill>
                  <a:schemeClr val="tx2">
                    <a:lumMod val="50000"/>
                  </a:schemeClr>
                </a:solidFill>
              </a:rPr>
              <a:t>Strategi pembelajaran ekspositori</a:t>
            </a:r>
            <a:r>
              <a:rPr lang="en-US" sz="2400" b="1" dirty="0" smtClean="0">
                <a:solidFill>
                  <a:schemeClr val="tx2">
                    <a:lumMod val="50000"/>
                  </a:schemeClr>
                </a:solidFill>
              </a:rPr>
              <a:t>;</a:t>
            </a:r>
            <a:r>
              <a:rPr lang="id-ID" sz="2400" dirty="0" smtClean="0">
                <a:solidFill>
                  <a:schemeClr val="tx2">
                    <a:lumMod val="50000"/>
                  </a:schemeClr>
                </a:solidFill>
              </a:rPr>
              <a:t> strategi pembelajaran yang menekankan kepada proses penyampaian materi secara verbal dari guru kepada sekelompok siswa dengan maksud agar siswa dapat menguasai materi pelajaran secara optimal</a:t>
            </a:r>
            <a:r>
              <a:rPr lang="en-US" sz="2400" dirty="0" smtClean="0">
                <a:solidFill>
                  <a:schemeClr val="tx2">
                    <a:lumMod val="50000"/>
                  </a:schemeClr>
                </a:solidFill>
              </a:rPr>
              <a:t>.</a:t>
            </a:r>
            <a:endParaRPr lang="id-ID" sz="2400" dirty="0">
              <a:solidFill>
                <a:schemeClr val="tx2">
                  <a:lumMod val="50000"/>
                </a:schemeClr>
              </a:solidFill>
            </a:endParaRPr>
          </a:p>
        </p:txBody>
      </p:sp>
      <p:pic>
        <p:nvPicPr>
          <p:cNvPr id="2097185" name="Picture 3" descr="C:\Users\Saepuddin\Pictures\Poto STARTEGI Pembelajaran\Metode Belajar Ekspositori.jpg"/>
          <p:cNvPicPr>
            <a:picLocks/>
          </p:cNvPicPr>
          <p:nvPr/>
        </p:nvPicPr>
        <p:blipFill>
          <a:blip r:embed="rId2"/>
          <a:srcRect/>
          <a:stretch>
            <a:fillRect/>
          </a:stretch>
        </p:blipFill>
        <p:spPr bwMode="auto">
          <a:xfrm>
            <a:off x="2143108" y="3643314"/>
            <a:ext cx="4143404" cy="2928958"/>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48686"/>
                                        </p:tgtEl>
                                        <p:attrNameLst>
                                          <p:attrName>style.visibility</p:attrName>
                                        </p:attrNameLst>
                                      </p:cBhvr>
                                      <p:to>
                                        <p:strVal val="visible"/>
                                      </p:to>
                                    </p:set>
                                    <p:animEffect transition="in" filter="circle(in)">
                                      <p:cBhvr>
                                        <p:cTn id="7" dur="2000"/>
                                        <p:tgtEl>
                                          <p:spTgt spid="1048686"/>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048687">
                                            <p:txEl>
                                              <p:pRg st="0" end="0"/>
                                            </p:txEl>
                                          </p:spTgt>
                                        </p:tgtEl>
                                        <p:attrNameLst>
                                          <p:attrName>style.visibility</p:attrName>
                                        </p:attrNameLst>
                                      </p:cBhvr>
                                      <p:to>
                                        <p:strVal val="visible"/>
                                      </p:to>
                                    </p:set>
                                    <p:animEffect transition="in" filter="wedge">
                                      <p:cBhvr>
                                        <p:cTn id="12" dur="2000"/>
                                        <p:tgtEl>
                                          <p:spTgt spid="10486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097185"/>
                                        </p:tgtEl>
                                        <p:attrNameLst>
                                          <p:attrName>style.visibility</p:attrName>
                                        </p:attrNameLst>
                                      </p:cBhvr>
                                      <p:to>
                                        <p:strVal val="visible"/>
                                      </p:to>
                                    </p:set>
                                    <p:animEffect transition="in" filter="wheel(4)">
                                      <p:cBhvr>
                                        <p:cTn id="17" dur="2000"/>
                                        <p:tgtEl>
                                          <p:spTgt spid="2097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6" grpId="0"/>
      <p:bldP spid="104868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8" name="Title 1"/>
          <p:cNvSpPr>
            <a:spLocks noGrp="1"/>
          </p:cNvSpPr>
          <p:nvPr>
            <p:ph type="title"/>
          </p:nvPr>
        </p:nvSpPr>
        <p:spPr/>
        <p:txBody>
          <a:bodyPr>
            <a:normAutofit/>
          </a:bodyPr>
          <a:lstStyle/>
          <a:p>
            <a:pPr algn="ctr"/>
            <a:r>
              <a:rPr lang="en-US" sz="3200" dirty="0" err="1" smtClean="0">
                <a:solidFill>
                  <a:srgbClr val="00B050"/>
                </a:solidFill>
              </a:rPr>
              <a:t>Ciri-ciri</a:t>
            </a:r>
            <a:r>
              <a:rPr lang="en-US" sz="3200" dirty="0" smtClean="0">
                <a:solidFill>
                  <a:srgbClr val="00B050"/>
                </a:solidFill>
              </a:rPr>
              <a:t> S</a:t>
            </a:r>
            <a:r>
              <a:rPr lang="id-ID" sz="3200" dirty="0" smtClean="0">
                <a:solidFill>
                  <a:srgbClr val="00B050"/>
                </a:solidFill>
              </a:rPr>
              <a:t>trategi </a:t>
            </a:r>
            <a:r>
              <a:rPr lang="en-US" sz="3200" dirty="0" smtClean="0">
                <a:solidFill>
                  <a:srgbClr val="00B050"/>
                </a:solidFill>
              </a:rPr>
              <a:t/>
            </a:r>
            <a:br>
              <a:rPr lang="en-US" sz="3200" dirty="0" smtClean="0">
                <a:solidFill>
                  <a:srgbClr val="00B050"/>
                </a:solidFill>
              </a:rPr>
            </a:br>
            <a:r>
              <a:rPr lang="id-ID" sz="3200" dirty="0" smtClean="0">
                <a:solidFill>
                  <a:srgbClr val="00B050"/>
                </a:solidFill>
              </a:rPr>
              <a:t>pembelajaran ekspositori</a:t>
            </a:r>
            <a:endParaRPr lang="id-ID" sz="3200" dirty="0"/>
          </a:p>
        </p:txBody>
      </p:sp>
      <p:sp>
        <p:nvSpPr>
          <p:cNvPr id="1048689" name="Content Placeholder 2"/>
          <p:cNvSpPr>
            <a:spLocks noGrp="1"/>
          </p:cNvSpPr>
          <p:nvPr>
            <p:ph idx="1"/>
          </p:nvPr>
        </p:nvSpPr>
        <p:spPr>
          <a:xfrm>
            <a:off x="457200" y="1609416"/>
            <a:ext cx="7239000" cy="4962856"/>
          </a:xfrm>
        </p:spPr>
        <p:txBody>
          <a:bodyPr>
            <a:normAutofit fontScale="96154"/>
          </a:bodyPr>
          <a:lstStyle/>
          <a:p>
            <a:endParaRPr lang="en-US" dirty="0" smtClean="0"/>
          </a:p>
          <a:p>
            <a:r>
              <a:rPr lang="en-US" dirty="0" err="1" smtClean="0">
                <a:solidFill>
                  <a:srgbClr val="0070C0"/>
                </a:solidFill>
              </a:rPr>
              <a:t>Ada</a:t>
            </a:r>
            <a:r>
              <a:rPr lang="en-US" dirty="0" smtClean="0">
                <a:solidFill>
                  <a:srgbClr val="0070C0"/>
                </a:solidFill>
              </a:rPr>
              <a:t> </a:t>
            </a:r>
            <a:r>
              <a:rPr lang="en-US" dirty="0" err="1" smtClean="0">
                <a:solidFill>
                  <a:srgbClr val="0070C0"/>
                </a:solidFill>
              </a:rPr>
              <a:t>tujuan</a:t>
            </a:r>
            <a:r>
              <a:rPr lang="en-US" dirty="0" smtClean="0">
                <a:solidFill>
                  <a:srgbClr val="0070C0"/>
                </a:solidFill>
              </a:rPr>
              <a:t> </a:t>
            </a:r>
            <a:r>
              <a:rPr lang="en-US" dirty="0" err="1" smtClean="0">
                <a:solidFill>
                  <a:srgbClr val="0070C0"/>
                </a:solidFill>
              </a:rPr>
              <a:t>pembelajaran</a:t>
            </a:r>
            <a:r>
              <a:rPr lang="en-US" dirty="0" smtClean="0">
                <a:solidFill>
                  <a:srgbClr val="0070C0"/>
                </a:solidFill>
              </a:rPr>
              <a:t> </a:t>
            </a:r>
            <a:r>
              <a:rPr lang="en-US" dirty="0" err="1" smtClean="0">
                <a:solidFill>
                  <a:srgbClr val="0070C0"/>
                </a:solidFill>
              </a:rPr>
              <a:t>yg</a:t>
            </a:r>
            <a:r>
              <a:rPr lang="en-US" dirty="0" smtClean="0">
                <a:solidFill>
                  <a:srgbClr val="0070C0"/>
                </a:solidFill>
              </a:rPr>
              <a:t> </a:t>
            </a:r>
            <a:r>
              <a:rPr lang="en-US" dirty="0" err="1" smtClean="0">
                <a:solidFill>
                  <a:srgbClr val="0070C0"/>
                </a:solidFill>
              </a:rPr>
              <a:t>jelas</a:t>
            </a:r>
            <a:r>
              <a:rPr lang="en-US" dirty="0" smtClean="0">
                <a:solidFill>
                  <a:srgbClr val="0070C0"/>
                </a:solidFill>
              </a:rPr>
              <a:t> </a:t>
            </a:r>
            <a:r>
              <a:rPr lang="en-US" dirty="0" err="1" smtClean="0">
                <a:solidFill>
                  <a:srgbClr val="0070C0"/>
                </a:solidFill>
              </a:rPr>
              <a:t>utk</a:t>
            </a:r>
            <a:r>
              <a:rPr lang="en-US" dirty="0" smtClean="0">
                <a:solidFill>
                  <a:srgbClr val="0070C0"/>
                </a:solidFill>
              </a:rPr>
              <a:t> </a:t>
            </a:r>
            <a:r>
              <a:rPr lang="en-US" dirty="0" err="1" smtClean="0">
                <a:solidFill>
                  <a:srgbClr val="0070C0"/>
                </a:solidFill>
              </a:rPr>
              <a:t>dicapai</a:t>
            </a:r>
            <a:endParaRPr lang="en-US" dirty="0" smtClean="0">
              <a:solidFill>
                <a:srgbClr val="0070C0"/>
              </a:solidFill>
            </a:endParaRPr>
          </a:p>
          <a:p>
            <a:r>
              <a:rPr lang="en-US" dirty="0" err="1" smtClean="0">
                <a:solidFill>
                  <a:srgbClr val="0070C0"/>
                </a:solidFill>
              </a:rPr>
              <a:t>Menggunakan</a:t>
            </a:r>
            <a:r>
              <a:rPr lang="en-US" dirty="0" smtClean="0">
                <a:solidFill>
                  <a:srgbClr val="0070C0"/>
                </a:solidFill>
              </a:rPr>
              <a:t> </a:t>
            </a:r>
            <a:r>
              <a:rPr lang="en-US" dirty="0" err="1" smtClean="0">
                <a:solidFill>
                  <a:srgbClr val="0070C0"/>
                </a:solidFill>
              </a:rPr>
              <a:t>metode</a:t>
            </a:r>
            <a:r>
              <a:rPr lang="en-US" dirty="0" smtClean="0">
                <a:solidFill>
                  <a:srgbClr val="0070C0"/>
                </a:solidFill>
              </a:rPr>
              <a:t> </a:t>
            </a:r>
            <a:r>
              <a:rPr lang="en-US" dirty="0" err="1" smtClean="0">
                <a:solidFill>
                  <a:srgbClr val="0070C0"/>
                </a:solidFill>
              </a:rPr>
              <a:t>cermah</a:t>
            </a:r>
            <a:r>
              <a:rPr lang="en-US" dirty="0" smtClean="0">
                <a:solidFill>
                  <a:srgbClr val="0070C0"/>
                </a:solidFill>
              </a:rPr>
              <a:t> </a:t>
            </a:r>
            <a:r>
              <a:rPr lang="en-US" dirty="0" err="1" smtClean="0">
                <a:solidFill>
                  <a:srgbClr val="0070C0"/>
                </a:solidFill>
              </a:rPr>
              <a:t>sbg</a:t>
            </a:r>
            <a:r>
              <a:rPr lang="en-US" dirty="0" smtClean="0">
                <a:solidFill>
                  <a:srgbClr val="0070C0"/>
                </a:solidFill>
              </a:rPr>
              <a:t> </a:t>
            </a:r>
            <a:r>
              <a:rPr lang="en-US" dirty="0" err="1" smtClean="0">
                <a:solidFill>
                  <a:srgbClr val="0070C0"/>
                </a:solidFill>
              </a:rPr>
              <a:t>tehnik</a:t>
            </a:r>
            <a:r>
              <a:rPr lang="en-US" dirty="0" smtClean="0">
                <a:solidFill>
                  <a:srgbClr val="0070C0"/>
                </a:solidFill>
              </a:rPr>
              <a:t> </a:t>
            </a:r>
            <a:r>
              <a:rPr lang="en-US" dirty="0" err="1" smtClean="0">
                <a:solidFill>
                  <a:srgbClr val="0070C0"/>
                </a:solidFill>
              </a:rPr>
              <a:t>mengajar</a:t>
            </a:r>
            <a:endParaRPr lang="en-US" dirty="0" smtClean="0">
              <a:solidFill>
                <a:srgbClr val="0070C0"/>
              </a:solidFill>
            </a:endParaRPr>
          </a:p>
          <a:p>
            <a:r>
              <a:rPr lang="en-US" dirty="0" err="1" smtClean="0">
                <a:solidFill>
                  <a:srgbClr val="0070C0"/>
                </a:solidFill>
              </a:rPr>
              <a:t>Berpusat</a:t>
            </a:r>
            <a:r>
              <a:rPr lang="en-US" dirty="0" smtClean="0">
                <a:solidFill>
                  <a:srgbClr val="0070C0"/>
                </a:solidFill>
              </a:rPr>
              <a:t> pd guru </a:t>
            </a:r>
            <a:r>
              <a:rPr lang="en-US" dirty="0" err="1" smtClean="0">
                <a:solidFill>
                  <a:srgbClr val="0070C0"/>
                </a:solidFill>
              </a:rPr>
              <a:t>dlm</a:t>
            </a:r>
            <a:r>
              <a:rPr lang="en-US" dirty="0" smtClean="0">
                <a:solidFill>
                  <a:srgbClr val="0070C0"/>
                </a:solidFill>
              </a:rPr>
              <a:t> </a:t>
            </a:r>
            <a:r>
              <a:rPr lang="en-US" dirty="0" err="1" smtClean="0">
                <a:solidFill>
                  <a:srgbClr val="0070C0"/>
                </a:solidFill>
              </a:rPr>
              <a:t>menyampaikan</a:t>
            </a:r>
            <a:r>
              <a:rPr lang="en-US" dirty="0" smtClean="0">
                <a:solidFill>
                  <a:srgbClr val="0070C0"/>
                </a:solidFill>
              </a:rPr>
              <a:t> </a:t>
            </a:r>
            <a:r>
              <a:rPr lang="en-US" dirty="0" err="1" smtClean="0">
                <a:solidFill>
                  <a:srgbClr val="0070C0"/>
                </a:solidFill>
              </a:rPr>
              <a:t>materi</a:t>
            </a:r>
            <a:endParaRPr lang="en-US" dirty="0" smtClean="0">
              <a:solidFill>
                <a:srgbClr val="0070C0"/>
              </a:solidFill>
            </a:endParaRPr>
          </a:p>
          <a:p>
            <a:r>
              <a:rPr lang="en-US" dirty="0" smtClean="0">
                <a:solidFill>
                  <a:srgbClr val="0070C0"/>
                </a:solidFill>
              </a:rPr>
              <a:t>Guru </a:t>
            </a:r>
            <a:r>
              <a:rPr lang="en-US" dirty="0" err="1" smtClean="0">
                <a:solidFill>
                  <a:srgbClr val="0070C0"/>
                </a:solidFill>
              </a:rPr>
              <a:t>memberikan</a:t>
            </a:r>
            <a:r>
              <a:rPr lang="en-US" dirty="0" smtClean="0">
                <a:solidFill>
                  <a:srgbClr val="0070C0"/>
                </a:solidFill>
              </a:rPr>
              <a:t> </a:t>
            </a:r>
            <a:r>
              <a:rPr lang="en-US" dirty="0" err="1" smtClean="0">
                <a:solidFill>
                  <a:srgbClr val="0070C0"/>
                </a:solidFill>
              </a:rPr>
              <a:t>contoh</a:t>
            </a:r>
            <a:r>
              <a:rPr lang="en-US" dirty="0" smtClean="0">
                <a:solidFill>
                  <a:srgbClr val="0070C0"/>
                </a:solidFill>
              </a:rPr>
              <a:t> </a:t>
            </a:r>
            <a:r>
              <a:rPr lang="en-US" dirty="0" err="1" smtClean="0">
                <a:solidFill>
                  <a:srgbClr val="0070C0"/>
                </a:solidFill>
              </a:rPr>
              <a:t>peragaan</a:t>
            </a:r>
            <a:r>
              <a:rPr lang="en-US" dirty="0" smtClean="0">
                <a:solidFill>
                  <a:srgbClr val="0070C0"/>
                </a:solidFill>
              </a:rPr>
              <a:t> media</a:t>
            </a:r>
          </a:p>
          <a:p>
            <a:r>
              <a:rPr lang="en-US" dirty="0" smtClean="0">
                <a:solidFill>
                  <a:srgbClr val="FF00FF"/>
                </a:solidFill>
              </a:rPr>
              <a:t>Gaya </a:t>
            </a:r>
            <a:r>
              <a:rPr lang="en-US" dirty="0" err="1" smtClean="0">
                <a:solidFill>
                  <a:srgbClr val="FF00FF"/>
                </a:solidFill>
              </a:rPr>
              <a:t>mengajar</a:t>
            </a:r>
            <a:r>
              <a:rPr lang="en-US" dirty="0" smtClean="0">
                <a:solidFill>
                  <a:srgbClr val="FF00FF"/>
                </a:solidFill>
              </a:rPr>
              <a:t> guru </a:t>
            </a:r>
            <a:r>
              <a:rPr lang="en-US" dirty="0" err="1" smtClean="0">
                <a:solidFill>
                  <a:srgbClr val="FF00FF"/>
                </a:solidFill>
              </a:rPr>
              <a:t>lebih</a:t>
            </a:r>
            <a:r>
              <a:rPr lang="en-US" dirty="0" smtClean="0">
                <a:solidFill>
                  <a:srgbClr val="FF00FF"/>
                </a:solidFill>
              </a:rPr>
              <a:t> </a:t>
            </a:r>
            <a:r>
              <a:rPr lang="en-US" dirty="0" err="1" smtClean="0">
                <a:solidFill>
                  <a:srgbClr val="FF00FF"/>
                </a:solidFill>
              </a:rPr>
              <a:t>fleksibel</a:t>
            </a:r>
            <a:r>
              <a:rPr lang="en-US" dirty="0" smtClean="0">
                <a:solidFill>
                  <a:srgbClr val="FF00FF"/>
                </a:solidFill>
              </a:rPr>
              <a:t> dg </a:t>
            </a:r>
            <a:r>
              <a:rPr lang="en-US" dirty="0" err="1" smtClean="0">
                <a:solidFill>
                  <a:srgbClr val="FF00FF"/>
                </a:solidFill>
              </a:rPr>
              <a:t>mobilitas</a:t>
            </a:r>
            <a:r>
              <a:rPr lang="en-US" dirty="0" smtClean="0">
                <a:solidFill>
                  <a:srgbClr val="FF00FF"/>
                </a:solidFill>
              </a:rPr>
              <a:t> </a:t>
            </a:r>
            <a:r>
              <a:rPr lang="en-US" dirty="0" err="1" smtClean="0">
                <a:solidFill>
                  <a:srgbClr val="FF00FF"/>
                </a:solidFill>
              </a:rPr>
              <a:t>tinggi</a:t>
            </a:r>
            <a:r>
              <a:rPr lang="en-US" dirty="0" smtClean="0">
                <a:solidFill>
                  <a:srgbClr val="FF00FF"/>
                </a:solidFill>
              </a:rPr>
              <a:t> </a:t>
            </a:r>
            <a:r>
              <a:rPr lang="en-US" dirty="0" err="1" smtClean="0">
                <a:solidFill>
                  <a:srgbClr val="FF00FF"/>
                </a:solidFill>
              </a:rPr>
              <a:t>tdk</a:t>
            </a:r>
            <a:r>
              <a:rPr lang="en-US" dirty="0" smtClean="0">
                <a:solidFill>
                  <a:srgbClr val="FF00FF"/>
                </a:solidFill>
              </a:rPr>
              <a:t> </a:t>
            </a:r>
            <a:r>
              <a:rPr lang="en-US" dirty="0" err="1" smtClean="0">
                <a:solidFill>
                  <a:srgbClr val="FF00FF"/>
                </a:solidFill>
              </a:rPr>
              <a:t>menoton</a:t>
            </a:r>
            <a:endParaRPr lang="en-US" dirty="0" smtClean="0">
              <a:solidFill>
                <a:srgbClr val="FF00FF"/>
              </a:solidFill>
            </a:endParaRPr>
          </a:p>
          <a:p>
            <a:r>
              <a:rPr lang="en-US" dirty="0" err="1" smtClean="0">
                <a:solidFill>
                  <a:srgbClr val="FF00FF"/>
                </a:solidFill>
              </a:rPr>
              <a:t>Memberikan</a:t>
            </a:r>
            <a:r>
              <a:rPr lang="en-US" dirty="0" smtClean="0">
                <a:solidFill>
                  <a:srgbClr val="FF00FF"/>
                </a:solidFill>
              </a:rPr>
              <a:t> </a:t>
            </a:r>
            <a:r>
              <a:rPr lang="en-US" dirty="0" err="1" smtClean="0">
                <a:solidFill>
                  <a:srgbClr val="FF00FF"/>
                </a:solidFill>
              </a:rPr>
              <a:t>kesempatan</a:t>
            </a:r>
            <a:r>
              <a:rPr lang="en-US" dirty="0" smtClean="0">
                <a:solidFill>
                  <a:srgbClr val="FF00FF"/>
                </a:solidFill>
              </a:rPr>
              <a:t> pd </a:t>
            </a:r>
            <a:r>
              <a:rPr lang="en-US" dirty="0" err="1" smtClean="0">
                <a:solidFill>
                  <a:srgbClr val="FF00FF"/>
                </a:solidFill>
              </a:rPr>
              <a:t>siswa</a:t>
            </a:r>
            <a:r>
              <a:rPr lang="en-US" dirty="0" smtClean="0">
                <a:solidFill>
                  <a:srgbClr val="FF00FF"/>
                </a:solidFill>
              </a:rPr>
              <a:t> </a:t>
            </a:r>
            <a:r>
              <a:rPr lang="en-US" dirty="0" err="1" smtClean="0">
                <a:solidFill>
                  <a:srgbClr val="FF00FF"/>
                </a:solidFill>
              </a:rPr>
              <a:t>utk</a:t>
            </a:r>
            <a:r>
              <a:rPr lang="en-US" dirty="0" smtClean="0">
                <a:solidFill>
                  <a:srgbClr val="FF00FF"/>
                </a:solidFill>
              </a:rPr>
              <a:t> </a:t>
            </a:r>
            <a:r>
              <a:rPr lang="en-US" dirty="0" err="1" smtClean="0">
                <a:solidFill>
                  <a:srgbClr val="FF00FF"/>
                </a:solidFill>
              </a:rPr>
              <a:t>bertanya</a:t>
            </a:r>
            <a:r>
              <a:rPr lang="en-US" dirty="0" smtClean="0">
                <a:solidFill>
                  <a:srgbClr val="FF00FF"/>
                </a:solidFill>
              </a:rPr>
              <a:t> </a:t>
            </a:r>
            <a:r>
              <a:rPr lang="en-US" dirty="0" err="1" smtClean="0">
                <a:solidFill>
                  <a:srgbClr val="FF00FF"/>
                </a:solidFill>
              </a:rPr>
              <a:t>dan</a:t>
            </a:r>
            <a:r>
              <a:rPr lang="en-US" dirty="0" smtClean="0">
                <a:solidFill>
                  <a:srgbClr val="FF00FF"/>
                </a:solidFill>
              </a:rPr>
              <a:t> </a:t>
            </a:r>
            <a:r>
              <a:rPr lang="en-US" dirty="0" err="1" smtClean="0">
                <a:solidFill>
                  <a:srgbClr val="FF00FF"/>
                </a:solidFill>
              </a:rPr>
              <a:t>memperagakan</a:t>
            </a:r>
            <a:r>
              <a:rPr lang="en-US" dirty="0" smtClean="0">
                <a:solidFill>
                  <a:srgbClr val="FF00FF"/>
                </a:solidFill>
              </a:rPr>
              <a:t> </a:t>
            </a:r>
            <a:r>
              <a:rPr lang="en-US" dirty="0" err="1" smtClean="0">
                <a:solidFill>
                  <a:srgbClr val="FF00FF"/>
                </a:solidFill>
              </a:rPr>
              <a:t>materi</a:t>
            </a:r>
            <a:r>
              <a:rPr lang="en-US" dirty="0" smtClean="0">
                <a:solidFill>
                  <a:srgbClr val="FF00FF"/>
                </a:solidFill>
              </a:rPr>
              <a:t> </a:t>
            </a:r>
            <a:r>
              <a:rPr lang="en-US" dirty="0" err="1" smtClean="0">
                <a:solidFill>
                  <a:srgbClr val="FF00FF"/>
                </a:solidFill>
              </a:rPr>
              <a:t>dan</a:t>
            </a:r>
            <a:r>
              <a:rPr lang="en-US" dirty="0" smtClean="0">
                <a:solidFill>
                  <a:srgbClr val="FF00FF"/>
                </a:solidFill>
              </a:rPr>
              <a:t> media.</a:t>
            </a:r>
          </a:p>
          <a:p>
            <a:r>
              <a:rPr lang="en-US" dirty="0" err="1" smtClean="0">
                <a:solidFill>
                  <a:srgbClr val="FF00FF"/>
                </a:solidFill>
              </a:rPr>
              <a:t>Kegiatan</a:t>
            </a:r>
            <a:r>
              <a:rPr lang="en-US" dirty="0" smtClean="0">
                <a:solidFill>
                  <a:srgbClr val="FF00FF"/>
                </a:solidFill>
              </a:rPr>
              <a:t> </a:t>
            </a:r>
            <a:r>
              <a:rPr lang="en-US" dirty="0" err="1" smtClean="0">
                <a:solidFill>
                  <a:srgbClr val="FF00FF"/>
                </a:solidFill>
              </a:rPr>
              <a:t>pembelajaran</a:t>
            </a:r>
            <a:r>
              <a:rPr lang="en-US" dirty="0" smtClean="0">
                <a:solidFill>
                  <a:srgbClr val="FF00FF"/>
                </a:solidFill>
              </a:rPr>
              <a:t> </a:t>
            </a:r>
            <a:r>
              <a:rPr lang="en-US" dirty="0" err="1" smtClean="0">
                <a:solidFill>
                  <a:srgbClr val="FF00FF"/>
                </a:solidFill>
              </a:rPr>
              <a:t>satu</a:t>
            </a:r>
            <a:r>
              <a:rPr lang="en-US" dirty="0" smtClean="0">
                <a:solidFill>
                  <a:srgbClr val="FF00FF"/>
                </a:solidFill>
              </a:rPr>
              <a:t> </a:t>
            </a:r>
            <a:r>
              <a:rPr lang="en-US" dirty="0" err="1" smtClean="0">
                <a:solidFill>
                  <a:srgbClr val="FF00FF"/>
                </a:solidFill>
              </a:rPr>
              <a:t>arah</a:t>
            </a:r>
            <a:r>
              <a:rPr lang="en-US" dirty="0" smtClean="0">
                <a:solidFill>
                  <a:srgbClr val="FF00FF"/>
                </a:solidFill>
              </a:rPr>
              <a:t>.</a:t>
            </a:r>
          </a:p>
          <a:p>
            <a:endParaRPr lang="id-ID"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48688"/>
                                        </p:tgtEl>
                                        <p:attrNameLst>
                                          <p:attrName>style.visibility</p:attrName>
                                        </p:attrNameLst>
                                      </p:cBhvr>
                                      <p:to>
                                        <p:strVal val="visible"/>
                                      </p:to>
                                    </p:set>
                                    <p:animEffect transition="in" filter="wipe(down)">
                                      <p:cBhvr>
                                        <p:cTn id="7" dur="500"/>
                                        <p:tgtEl>
                                          <p:spTgt spid="10486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48689">
                                            <p:txEl>
                                              <p:pRg st="1" end="1"/>
                                            </p:txEl>
                                          </p:spTgt>
                                        </p:tgtEl>
                                        <p:attrNameLst>
                                          <p:attrName>style.visibility</p:attrName>
                                        </p:attrNameLst>
                                      </p:cBhvr>
                                      <p:to>
                                        <p:strVal val="visible"/>
                                      </p:to>
                                    </p:set>
                                    <p:animEffect transition="in" filter="blinds(horizontal)">
                                      <p:cBhvr>
                                        <p:cTn id="12" dur="500"/>
                                        <p:tgtEl>
                                          <p:spTgt spid="104868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48689">
                                            <p:txEl>
                                              <p:pRg st="2" end="2"/>
                                            </p:txEl>
                                          </p:spTgt>
                                        </p:tgtEl>
                                        <p:attrNameLst>
                                          <p:attrName>style.visibility</p:attrName>
                                        </p:attrNameLst>
                                      </p:cBhvr>
                                      <p:to>
                                        <p:strVal val="visible"/>
                                      </p:to>
                                    </p:set>
                                    <p:animEffect transition="in" filter="blinds(horizontal)">
                                      <p:cBhvr>
                                        <p:cTn id="17" dur="500"/>
                                        <p:tgtEl>
                                          <p:spTgt spid="104868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48689">
                                            <p:txEl>
                                              <p:pRg st="3" end="3"/>
                                            </p:txEl>
                                          </p:spTgt>
                                        </p:tgtEl>
                                        <p:attrNameLst>
                                          <p:attrName>style.visibility</p:attrName>
                                        </p:attrNameLst>
                                      </p:cBhvr>
                                      <p:to>
                                        <p:strVal val="visible"/>
                                      </p:to>
                                    </p:set>
                                    <p:animEffect transition="in" filter="blinds(horizontal)">
                                      <p:cBhvr>
                                        <p:cTn id="22" dur="500"/>
                                        <p:tgtEl>
                                          <p:spTgt spid="104868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48689">
                                            <p:txEl>
                                              <p:pRg st="4" end="4"/>
                                            </p:txEl>
                                          </p:spTgt>
                                        </p:tgtEl>
                                        <p:attrNameLst>
                                          <p:attrName>style.visibility</p:attrName>
                                        </p:attrNameLst>
                                      </p:cBhvr>
                                      <p:to>
                                        <p:strVal val="visible"/>
                                      </p:to>
                                    </p:set>
                                    <p:animEffect transition="in" filter="blinds(horizontal)">
                                      <p:cBhvr>
                                        <p:cTn id="27" dur="500"/>
                                        <p:tgtEl>
                                          <p:spTgt spid="104868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48689">
                                            <p:txEl>
                                              <p:pRg st="5" end="5"/>
                                            </p:txEl>
                                          </p:spTgt>
                                        </p:tgtEl>
                                        <p:attrNameLst>
                                          <p:attrName>style.visibility</p:attrName>
                                        </p:attrNameLst>
                                      </p:cBhvr>
                                      <p:to>
                                        <p:strVal val="visible"/>
                                      </p:to>
                                    </p:set>
                                    <p:animEffect transition="in" filter="blinds(horizontal)">
                                      <p:cBhvr>
                                        <p:cTn id="32" dur="500"/>
                                        <p:tgtEl>
                                          <p:spTgt spid="104868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48689">
                                            <p:txEl>
                                              <p:pRg st="6" end="6"/>
                                            </p:txEl>
                                          </p:spTgt>
                                        </p:tgtEl>
                                        <p:attrNameLst>
                                          <p:attrName>style.visibility</p:attrName>
                                        </p:attrNameLst>
                                      </p:cBhvr>
                                      <p:to>
                                        <p:strVal val="visible"/>
                                      </p:to>
                                    </p:set>
                                    <p:animEffect transition="in" filter="blinds(horizontal)">
                                      <p:cBhvr>
                                        <p:cTn id="37" dur="500"/>
                                        <p:tgtEl>
                                          <p:spTgt spid="104868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48689">
                                            <p:txEl>
                                              <p:pRg st="7" end="7"/>
                                            </p:txEl>
                                          </p:spTgt>
                                        </p:tgtEl>
                                        <p:attrNameLst>
                                          <p:attrName>style.visibility</p:attrName>
                                        </p:attrNameLst>
                                      </p:cBhvr>
                                      <p:to>
                                        <p:strVal val="visible"/>
                                      </p:to>
                                    </p:set>
                                    <p:animEffect transition="in" filter="blinds(horizontal)">
                                      <p:cBhvr>
                                        <p:cTn id="42" dur="500"/>
                                        <p:tgtEl>
                                          <p:spTgt spid="104868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8" grpId="0"/>
      <p:bldP spid="104868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0" name="Title 1"/>
          <p:cNvSpPr>
            <a:spLocks noGrp="1"/>
          </p:cNvSpPr>
          <p:nvPr>
            <p:ph type="title"/>
          </p:nvPr>
        </p:nvSpPr>
        <p:spPr/>
        <p:txBody>
          <a:bodyPr>
            <a:normAutofit/>
          </a:bodyPr>
          <a:lstStyle/>
          <a:p>
            <a:pPr algn="ctr"/>
            <a:r>
              <a:rPr lang="en-US" sz="4000" dirty="0" err="1" smtClean="0">
                <a:solidFill>
                  <a:srgbClr val="00B050"/>
                </a:solidFill>
              </a:rPr>
              <a:t>Kelebihan</a:t>
            </a:r>
            <a:r>
              <a:rPr lang="en-US" sz="4000" dirty="0" smtClean="0">
                <a:solidFill>
                  <a:srgbClr val="00B050"/>
                </a:solidFill>
              </a:rPr>
              <a:t> S</a:t>
            </a:r>
            <a:r>
              <a:rPr lang="id-ID" sz="4000" dirty="0" smtClean="0">
                <a:solidFill>
                  <a:srgbClr val="00B050"/>
                </a:solidFill>
              </a:rPr>
              <a:t>trategi </a:t>
            </a:r>
            <a:r>
              <a:rPr lang="en-US" sz="4000" dirty="0" smtClean="0">
                <a:solidFill>
                  <a:srgbClr val="00B050"/>
                </a:solidFill>
              </a:rPr>
              <a:t/>
            </a:r>
            <a:br>
              <a:rPr lang="en-US" sz="4000" dirty="0" smtClean="0">
                <a:solidFill>
                  <a:srgbClr val="00B050"/>
                </a:solidFill>
              </a:rPr>
            </a:br>
            <a:r>
              <a:rPr lang="id-ID" sz="4000" dirty="0" smtClean="0">
                <a:solidFill>
                  <a:srgbClr val="00B050"/>
                </a:solidFill>
              </a:rPr>
              <a:t>pembelajaran ekspositori</a:t>
            </a:r>
            <a:endParaRPr lang="id-ID" dirty="0"/>
          </a:p>
        </p:txBody>
      </p:sp>
      <p:sp>
        <p:nvSpPr>
          <p:cNvPr id="1048691" name="Content Placeholder 2"/>
          <p:cNvSpPr>
            <a:spLocks noGrp="1"/>
          </p:cNvSpPr>
          <p:nvPr>
            <p:ph idx="1"/>
          </p:nvPr>
        </p:nvSpPr>
        <p:spPr/>
        <p:txBody>
          <a:bodyPr>
            <a:normAutofit fontScale="96154"/>
          </a:bodyPr>
          <a:lstStyle/>
          <a:p>
            <a:pPr marL="449263" indent="-449263" algn="just">
              <a:buNone/>
            </a:pPr>
            <a:r>
              <a:rPr lang="en-US" dirty="0" smtClean="0"/>
              <a:t>1. </a:t>
            </a:r>
            <a:r>
              <a:rPr lang="en-US" dirty="0" err="1" smtClean="0"/>
              <a:t>Dapat</a:t>
            </a:r>
            <a:r>
              <a:rPr lang="en-US" dirty="0" smtClean="0"/>
              <a:t> </a:t>
            </a:r>
            <a:r>
              <a:rPr lang="id-ID" dirty="0" smtClean="0"/>
              <a:t>mengontrol urutan dan keluasan materi pembelajaran</a:t>
            </a:r>
            <a:endParaRPr lang="en-US" dirty="0" smtClean="0"/>
          </a:p>
          <a:p>
            <a:pPr marL="449263" indent="-449263" algn="just">
              <a:buNone/>
            </a:pPr>
            <a:r>
              <a:rPr lang="en-US" dirty="0" smtClean="0"/>
              <a:t>2. </a:t>
            </a:r>
            <a:r>
              <a:rPr lang="en-US" dirty="0" err="1" smtClean="0"/>
              <a:t>Mudah</a:t>
            </a:r>
            <a:r>
              <a:rPr lang="en-US" dirty="0" smtClean="0"/>
              <a:t> </a:t>
            </a:r>
            <a:r>
              <a:rPr lang="en-US" dirty="0" err="1" smtClean="0"/>
              <a:t>mengetahui</a:t>
            </a:r>
            <a:r>
              <a:rPr lang="en-US" dirty="0" smtClean="0"/>
              <a:t> </a:t>
            </a:r>
            <a:r>
              <a:rPr lang="en-US" dirty="0" err="1" smtClean="0"/>
              <a:t>kemampuan</a:t>
            </a:r>
            <a:r>
              <a:rPr lang="en-US" dirty="0" smtClean="0"/>
              <a:t> </a:t>
            </a:r>
            <a:r>
              <a:rPr lang="en-US" dirty="0" err="1" smtClean="0"/>
              <a:t>siswa</a:t>
            </a:r>
            <a:r>
              <a:rPr lang="en-US" dirty="0" smtClean="0"/>
              <a:t> </a:t>
            </a:r>
            <a:r>
              <a:rPr lang="en-US" dirty="0" err="1" smtClean="0"/>
              <a:t>dlm</a:t>
            </a:r>
            <a:r>
              <a:rPr lang="en-US" dirty="0" smtClean="0"/>
              <a:t> </a:t>
            </a:r>
            <a:r>
              <a:rPr lang="id-ID" dirty="0" smtClean="0"/>
              <a:t>menguasai bahan pelajaran yang disampaikan</a:t>
            </a:r>
            <a:endParaRPr lang="en-US" dirty="0" smtClean="0"/>
          </a:p>
          <a:p>
            <a:pPr marL="360363" indent="-360363" algn="just">
              <a:buNone/>
            </a:pPr>
            <a:r>
              <a:rPr lang="en-US" dirty="0" smtClean="0"/>
              <a:t>3. </a:t>
            </a:r>
            <a:r>
              <a:rPr lang="en-US" dirty="0" err="1" smtClean="0"/>
              <a:t>Efektif</a:t>
            </a:r>
            <a:r>
              <a:rPr lang="en-US" dirty="0" smtClean="0"/>
              <a:t> </a:t>
            </a:r>
            <a:r>
              <a:rPr lang="en-US" dirty="0" err="1" smtClean="0"/>
              <a:t>utk</a:t>
            </a:r>
            <a:r>
              <a:rPr lang="en-US" dirty="0" smtClean="0"/>
              <a:t> </a:t>
            </a:r>
            <a:r>
              <a:rPr lang="en-US" dirty="0" err="1" smtClean="0"/>
              <a:t>materi</a:t>
            </a:r>
            <a:r>
              <a:rPr lang="en-US" dirty="0" smtClean="0"/>
              <a:t> </a:t>
            </a:r>
            <a:r>
              <a:rPr lang="en-US" dirty="0" err="1" smtClean="0"/>
              <a:t>yg</a:t>
            </a:r>
            <a:r>
              <a:rPr lang="en-US" dirty="0" smtClean="0"/>
              <a:t> </a:t>
            </a:r>
            <a:r>
              <a:rPr lang="id-ID" dirty="0" smtClean="0"/>
              <a:t>luas, sementara itu waktu yang </a:t>
            </a:r>
            <a:r>
              <a:rPr lang="en-US" dirty="0" err="1" smtClean="0"/>
              <a:t>tersedia</a:t>
            </a:r>
            <a:r>
              <a:rPr lang="en-US" dirty="0" smtClean="0"/>
              <a:t> </a:t>
            </a:r>
            <a:r>
              <a:rPr lang="id-ID" dirty="0" smtClean="0"/>
              <a:t>untuk belajar terbatas</a:t>
            </a:r>
            <a:endParaRPr lang="en-US" dirty="0" smtClean="0"/>
          </a:p>
          <a:p>
            <a:pPr marL="514350" indent="-514350" algn="just">
              <a:buNone/>
            </a:pPr>
            <a:r>
              <a:rPr lang="en-US" dirty="0" smtClean="0"/>
              <a:t>4. S</a:t>
            </a:r>
            <a:r>
              <a:rPr lang="id-ID" dirty="0" smtClean="0"/>
              <a:t>iswa dapat mendengar melalui penuturan</a:t>
            </a:r>
            <a:r>
              <a:rPr lang="en-US" dirty="0" smtClean="0"/>
              <a:t> </a:t>
            </a:r>
            <a:r>
              <a:rPr lang="en-US" dirty="0" err="1" smtClean="0"/>
              <a:t>lansung</a:t>
            </a:r>
            <a:r>
              <a:rPr lang="en-US" dirty="0" smtClean="0"/>
              <a:t> </a:t>
            </a:r>
            <a:r>
              <a:rPr lang="en-US" dirty="0" err="1" smtClean="0"/>
              <a:t>dari</a:t>
            </a:r>
            <a:r>
              <a:rPr lang="en-US" dirty="0" smtClean="0"/>
              <a:t> guru, </a:t>
            </a:r>
            <a:r>
              <a:rPr lang="en-US" dirty="0" err="1" smtClean="0"/>
              <a:t>tdk</a:t>
            </a:r>
            <a:r>
              <a:rPr lang="en-US" dirty="0" smtClean="0"/>
              <a:t> </a:t>
            </a:r>
            <a:r>
              <a:rPr lang="en-US" dirty="0" err="1" smtClean="0"/>
              <a:t>melalui</a:t>
            </a:r>
            <a:r>
              <a:rPr lang="en-US" dirty="0" smtClean="0"/>
              <a:t> media</a:t>
            </a:r>
            <a:r>
              <a:rPr lang="id-ID" dirty="0" smtClean="0"/>
              <a:t> </a:t>
            </a:r>
            <a:endParaRPr lang="en-US" dirty="0" smtClean="0"/>
          </a:p>
          <a:p>
            <a:pPr marL="514350" indent="-514350" algn="just">
              <a:buNone/>
            </a:pPr>
            <a:r>
              <a:rPr lang="en-US" dirty="0" smtClean="0"/>
              <a:t>5. </a:t>
            </a:r>
            <a:r>
              <a:rPr lang="en-US" dirty="0" err="1" smtClean="0"/>
              <a:t>Siswa</a:t>
            </a:r>
            <a:r>
              <a:rPr lang="en-US" dirty="0" smtClean="0"/>
              <a:t> </a:t>
            </a:r>
            <a:r>
              <a:rPr lang="en-US" dirty="0" err="1" smtClean="0"/>
              <a:t>dapat</a:t>
            </a:r>
            <a:r>
              <a:rPr lang="en-US" dirty="0" smtClean="0"/>
              <a:t> </a:t>
            </a:r>
            <a:r>
              <a:rPr lang="en-US" dirty="0" err="1" smtClean="0"/>
              <a:t>melihat</a:t>
            </a:r>
            <a:r>
              <a:rPr lang="en-US" dirty="0" smtClean="0"/>
              <a:t>/</a:t>
            </a:r>
            <a:r>
              <a:rPr lang="id-ID" dirty="0" smtClean="0"/>
              <a:t>mengobservasi melalui pelaksanaan demonstrasi</a:t>
            </a:r>
            <a:endParaRPr lang="en-US" dirty="0" smtClean="0"/>
          </a:p>
          <a:p>
            <a:pPr marL="360363" indent="-360363" algn="just">
              <a:buNone/>
            </a:pPr>
            <a:r>
              <a:rPr lang="en-US" dirty="0" smtClean="0"/>
              <a:t>6. </a:t>
            </a:r>
            <a:r>
              <a:rPr lang="en-US" dirty="0" err="1" smtClean="0"/>
              <a:t>Dapat</a:t>
            </a:r>
            <a:r>
              <a:rPr lang="en-US" dirty="0" smtClean="0"/>
              <a:t> </a:t>
            </a:r>
            <a:r>
              <a:rPr lang="id-ID" dirty="0" smtClean="0"/>
              <a:t>digunakan untuk jumlah siswa dan ukuran kelas yang besar</a:t>
            </a:r>
            <a:endParaRPr lang="id-ID"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48690"/>
                                        </p:tgtEl>
                                        <p:attrNameLst>
                                          <p:attrName>style.visibility</p:attrName>
                                        </p:attrNameLst>
                                      </p:cBhvr>
                                      <p:to>
                                        <p:strVal val="visible"/>
                                      </p:to>
                                    </p:set>
                                    <p:animEffect transition="in" filter="checkerboard(across)">
                                      <p:cBhvr>
                                        <p:cTn id="7" dur="500"/>
                                        <p:tgtEl>
                                          <p:spTgt spid="1048690"/>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048691">
                                            <p:txEl>
                                              <p:pRg st="0" end="0"/>
                                            </p:txEl>
                                          </p:spTgt>
                                        </p:tgtEl>
                                        <p:attrNameLst>
                                          <p:attrName>style.visibility</p:attrName>
                                        </p:attrNameLst>
                                      </p:cBhvr>
                                      <p:to>
                                        <p:strVal val="visible"/>
                                      </p:to>
                                    </p:set>
                                    <p:anim calcmode="lin" valueType="num">
                                      <p:cBhvr additive="base">
                                        <p:cTn id="12" dur="5000" fill="hold"/>
                                        <p:tgtEl>
                                          <p:spTgt spid="1048691">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10486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048691">
                                            <p:txEl>
                                              <p:pRg st="1" end="1"/>
                                            </p:txEl>
                                          </p:spTgt>
                                        </p:tgtEl>
                                        <p:attrNameLst>
                                          <p:attrName>style.visibility</p:attrName>
                                        </p:attrNameLst>
                                      </p:cBhvr>
                                      <p:to>
                                        <p:strVal val="visible"/>
                                      </p:to>
                                    </p:set>
                                    <p:anim calcmode="lin" valueType="num">
                                      <p:cBhvr additive="base">
                                        <p:cTn id="18" dur="5000" fill="hold"/>
                                        <p:tgtEl>
                                          <p:spTgt spid="1048691">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10486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048691">
                                            <p:txEl>
                                              <p:pRg st="2" end="2"/>
                                            </p:txEl>
                                          </p:spTgt>
                                        </p:tgtEl>
                                        <p:attrNameLst>
                                          <p:attrName>style.visibility</p:attrName>
                                        </p:attrNameLst>
                                      </p:cBhvr>
                                      <p:to>
                                        <p:strVal val="visible"/>
                                      </p:to>
                                    </p:set>
                                    <p:anim calcmode="lin" valueType="num">
                                      <p:cBhvr additive="base">
                                        <p:cTn id="24" dur="5000" fill="hold"/>
                                        <p:tgtEl>
                                          <p:spTgt spid="1048691">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10486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1048691">
                                            <p:txEl>
                                              <p:pRg st="3" end="3"/>
                                            </p:txEl>
                                          </p:spTgt>
                                        </p:tgtEl>
                                        <p:attrNameLst>
                                          <p:attrName>style.visibility</p:attrName>
                                        </p:attrNameLst>
                                      </p:cBhvr>
                                      <p:to>
                                        <p:strVal val="visible"/>
                                      </p:to>
                                    </p:set>
                                    <p:anim calcmode="lin" valueType="num">
                                      <p:cBhvr additive="base">
                                        <p:cTn id="30" dur="5000" fill="hold"/>
                                        <p:tgtEl>
                                          <p:spTgt spid="1048691">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10486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7" presetClass="entr" presetSubtype="4" fill="hold" grpId="0" nodeType="clickEffect">
                                  <p:stCondLst>
                                    <p:cond delay="0"/>
                                  </p:stCondLst>
                                  <p:childTnLst>
                                    <p:set>
                                      <p:cBhvr>
                                        <p:cTn id="35" dur="1" fill="hold">
                                          <p:stCondLst>
                                            <p:cond delay="0"/>
                                          </p:stCondLst>
                                        </p:cTn>
                                        <p:tgtEl>
                                          <p:spTgt spid="1048691">
                                            <p:txEl>
                                              <p:pRg st="4" end="4"/>
                                            </p:txEl>
                                          </p:spTgt>
                                        </p:tgtEl>
                                        <p:attrNameLst>
                                          <p:attrName>style.visibility</p:attrName>
                                        </p:attrNameLst>
                                      </p:cBhvr>
                                      <p:to>
                                        <p:strVal val="visible"/>
                                      </p:to>
                                    </p:set>
                                    <p:anim calcmode="lin" valueType="num">
                                      <p:cBhvr additive="base">
                                        <p:cTn id="36" dur="5000" fill="hold"/>
                                        <p:tgtEl>
                                          <p:spTgt spid="1048691">
                                            <p:txEl>
                                              <p:pRg st="4" end="4"/>
                                            </p:txEl>
                                          </p:spTgt>
                                        </p:tgtEl>
                                        <p:attrNameLst>
                                          <p:attrName>ppt_x</p:attrName>
                                        </p:attrNameLst>
                                      </p:cBhvr>
                                      <p:tavLst>
                                        <p:tav tm="0">
                                          <p:val>
                                            <p:strVal val="#ppt_x"/>
                                          </p:val>
                                        </p:tav>
                                        <p:tav tm="100000">
                                          <p:val>
                                            <p:strVal val="#ppt_x"/>
                                          </p:val>
                                        </p:tav>
                                      </p:tavLst>
                                    </p:anim>
                                    <p:anim calcmode="lin" valueType="num">
                                      <p:cBhvr additive="base">
                                        <p:cTn id="37" dur="5000" fill="hold"/>
                                        <p:tgtEl>
                                          <p:spTgt spid="10486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7" presetClass="entr" presetSubtype="4" fill="hold" grpId="0" nodeType="clickEffect">
                                  <p:stCondLst>
                                    <p:cond delay="0"/>
                                  </p:stCondLst>
                                  <p:childTnLst>
                                    <p:set>
                                      <p:cBhvr>
                                        <p:cTn id="41" dur="1" fill="hold">
                                          <p:stCondLst>
                                            <p:cond delay="0"/>
                                          </p:stCondLst>
                                        </p:cTn>
                                        <p:tgtEl>
                                          <p:spTgt spid="1048691">
                                            <p:txEl>
                                              <p:pRg st="5" end="5"/>
                                            </p:txEl>
                                          </p:spTgt>
                                        </p:tgtEl>
                                        <p:attrNameLst>
                                          <p:attrName>style.visibility</p:attrName>
                                        </p:attrNameLst>
                                      </p:cBhvr>
                                      <p:to>
                                        <p:strVal val="visible"/>
                                      </p:to>
                                    </p:set>
                                    <p:anim calcmode="lin" valueType="num">
                                      <p:cBhvr additive="base">
                                        <p:cTn id="42" dur="5000" fill="hold"/>
                                        <p:tgtEl>
                                          <p:spTgt spid="1048691">
                                            <p:txEl>
                                              <p:pRg st="5" end="5"/>
                                            </p:txEl>
                                          </p:spTgt>
                                        </p:tgtEl>
                                        <p:attrNameLst>
                                          <p:attrName>ppt_x</p:attrName>
                                        </p:attrNameLst>
                                      </p:cBhvr>
                                      <p:tavLst>
                                        <p:tav tm="0">
                                          <p:val>
                                            <p:strVal val="#ppt_x"/>
                                          </p:val>
                                        </p:tav>
                                        <p:tav tm="100000">
                                          <p:val>
                                            <p:strVal val="#ppt_x"/>
                                          </p:val>
                                        </p:tav>
                                      </p:tavLst>
                                    </p:anim>
                                    <p:anim calcmode="lin" valueType="num">
                                      <p:cBhvr additive="base">
                                        <p:cTn id="43" dur="5000" fill="hold"/>
                                        <p:tgtEl>
                                          <p:spTgt spid="10486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0" grpId="0"/>
      <p:bldP spid="104869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2" name="Title 1"/>
          <p:cNvSpPr>
            <a:spLocks noGrp="1"/>
          </p:cNvSpPr>
          <p:nvPr>
            <p:ph type="title"/>
          </p:nvPr>
        </p:nvSpPr>
        <p:spPr>
          <a:xfrm>
            <a:off x="1071538" y="0"/>
            <a:ext cx="6624662" cy="857232"/>
          </a:xfrm>
        </p:spPr>
        <p:txBody>
          <a:bodyPr>
            <a:normAutofit/>
          </a:bodyPr>
          <a:lstStyle/>
          <a:p>
            <a:pPr algn="ctr"/>
            <a:r>
              <a:rPr lang="en-US" sz="2400" dirty="0" err="1" smtClean="0">
                <a:solidFill>
                  <a:srgbClr val="00B050"/>
                </a:solidFill>
              </a:rPr>
              <a:t>Kelemahan</a:t>
            </a:r>
            <a:r>
              <a:rPr lang="en-US" sz="2400" dirty="0" smtClean="0">
                <a:solidFill>
                  <a:srgbClr val="00B050"/>
                </a:solidFill>
              </a:rPr>
              <a:t> S</a:t>
            </a:r>
            <a:r>
              <a:rPr lang="id-ID" sz="2400" dirty="0" smtClean="0">
                <a:solidFill>
                  <a:srgbClr val="00B050"/>
                </a:solidFill>
              </a:rPr>
              <a:t>trategi </a:t>
            </a:r>
            <a:r>
              <a:rPr lang="en-US" sz="2400" dirty="0" smtClean="0">
                <a:solidFill>
                  <a:srgbClr val="00B050"/>
                </a:solidFill>
              </a:rPr>
              <a:t/>
            </a:r>
            <a:br>
              <a:rPr lang="en-US" sz="2400" dirty="0" smtClean="0">
                <a:solidFill>
                  <a:srgbClr val="00B050"/>
                </a:solidFill>
              </a:rPr>
            </a:br>
            <a:r>
              <a:rPr lang="id-ID" sz="2400" dirty="0" smtClean="0">
                <a:solidFill>
                  <a:srgbClr val="00B050"/>
                </a:solidFill>
              </a:rPr>
              <a:t>pembelajaran ekspositori</a:t>
            </a:r>
            <a:endParaRPr lang="id-ID" sz="2400" dirty="0"/>
          </a:p>
        </p:txBody>
      </p:sp>
      <p:sp>
        <p:nvSpPr>
          <p:cNvPr id="1048693" name="Content Placeholder 2"/>
          <p:cNvSpPr>
            <a:spLocks noGrp="1"/>
          </p:cNvSpPr>
          <p:nvPr>
            <p:ph idx="1"/>
          </p:nvPr>
        </p:nvSpPr>
        <p:spPr>
          <a:xfrm>
            <a:off x="457200" y="1071546"/>
            <a:ext cx="7239000" cy="5786454"/>
          </a:xfrm>
        </p:spPr>
        <p:txBody>
          <a:bodyPr>
            <a:noAutofit/>
          </a:bodyPr>
          <a:lstStyle/>
          <a:p>
            <a:pPr marL="360363" indent="-360363" algn="just">
              <a:buNone/>
            </a:pPr>
            <a:r>
              <a:rPr lang="en-US" sz="2300" dirty="0" smtClean="0">
                <a:solidFill>
                  <a:srgbClr val="FF0000"/>
                </a:solidFill>
              </a:rPr>
              <a:t>1. </a:t>
            </a:r>
            <a:r>
              <a:rPr lang="en-US" sz="2300" dirty="0" err="1" smtClean="0">
                <a:solidFill>
                  <a:srgbClr val="FF0000"/>
                </a:solidFill>
              </a:rPr>
              <a:t>Tidak</a:t>
            </a:r>
            <a:r>
              <a:rPr lang="en-US" sz="2300" dirty="0" smtClean="0">
                <a:solidFill>
                  <a:srgbClr val="FF0000"/>
                </a:solidFill>
              </a:rPr>
              <a:t> </a:t>
            </a:r>
            <a:r>
              <a:rPr lang="en-US" sz="2300" dirty="0" err="1" smtClean="0">
                <a:solidFill>
                  <a:srgbClr val="FF0000"/>
                </a:solidFill>
              </a:rPr>
              <a:t>dapat</a:t>
            </a:r>
            <a:r>
              <a:rPr lang="en-US" sz="2300" dirty="0" smtClean="0">
                <a:solidFill>
                  <a:srgbClr val="FF0000"/>
                </a:solidFill>
              </a:rPr>
              <a:t> </a:t>
            </a:r>
            <a:r>
              <a:rPr lang="en-US" sz="2300" dirty="0" err="1" smtClean="0">
                <a:solidFill>
                  <a:srgbClr val="FF0000"/>
                </a:solidFill>
              </a:rPr>
              <a:t>digunakan</a:t>
            </a:r>
            <a:r>
              <a:rPr lang="en-US" sz="2300" dirty="0" smtClean="0">
                <a:solidFill>
                  <a:srgbClr val="FF0000"/>
                </a:solidFill>
              </a:rPr>
              <a:t> </a:t>
            </a:r>
            <a:r>
              <a:rPr lang="en-US" sz="2300" dirty="0" err="1" smtClean="0">
                <a:solidFill>
                  <a:srgbClr val="FF0000"/>
                </a:solidFill>
              </a:rPr>
              <a:t>utk</a:t>
            </a:r>
            <a:r>
              <a:rPr lang="en-US" sz="2300" dirty="0" smtClean="0">
                <a:solidFill>
                  <a:srgbClr val="FF0000"/>
                </a:solidFill>
              </a:rPr>
              <a:t> </a:t>
            </a:r>
            <a:r>
              <a:rPr lang="en-US" sz="2300" dirty="0" err="1" smtClean="0">
                <a:solidFill>
                  <a:srgbClr val="FF0000"/>
                </a:solidFill>
              </a:rPr>
              <a:t>siswa</a:t>
            </a:r>
            <a:r>
              <a:rPr lang="en-US" sz="2300" dirty="0" smtClean="0">
                <a:solidFill>
                  <a:srgbClr val="FF0000"/>
                </a:solidFill>
              </a:rPr>
              <a:t> </a:t>
            </a:r>
            <a:r>
              <a:rPr lang="en-US" sz="2300" dirty="0" err="1" smtClean="0">
                <a:solidFill>
                  <a:srgbClr val="FF0000"/>
                </a:solidFill>
              </a:rPr>
              <a:t>yg</a:t>
            </a:r>
            <a:r>
              <a:rPr lang="en-US" sz="2300" dirty="0" smtClean="0">
                <a:solidFill>
                  <a:srgbClr val="FF0000"/>
                </a:solidFill>
              </a:rPr>
              <a:t> </a:t>
            </a:r>
            <a:r>
              <a:rPr lang="en-US" sz="2300" dirty="0" err="1" smtClean="0">
                <a:solidFill>
                  <a:srgbClr val="FF0000"/>
                </a:solidFill>
              </a:rPr>
              <a:t>tdk</a:t>
            </a:r>
            <a:r>
              <a:rPr lang="en-US" sz="2300" dirty="0" smtClean="0">
                <a:solidFill>
                  <a:srgbClr val="FF0000"/>
                </a:solidFill>
              </a:rPr>
              <a:t> </a:t>
            </a:r>
            <a:r>
              <a:rPr lang="en-US" sz="2300" dirty="0" err="1" smtClean="0">
                <a:solidFill>
                  <a:srgbClr val="FF0000"/>
                </a:solidFill>
              </a:rPr>
              <a:t>memiliki</a:t>
            </a:r>
            <a:r>
              <a:rPr lang="en-US" sz="2300" dirty="0" smtClean="0">
                <a:solidFill>
                  <a:srgbClr val="FF0000"/>
                </a:solidFill>
              </a:rPr>
              <a:t> </a:t>
            </a:r>
            <a:r>
              <a:rPr lang="id-ID" sz="2300" dirty="0" smtClean="0">
                <a:solidFill>
                  <a:srgbClr val="FF0000"/>
                </a:solidFill>
              </a:rPr>
              <a:t>kemampuan mendengar dan menyimak secara baik</a:t>
            </a:r>
            <a:endParaRPr lang="en-US" sz="2300" dirty="0" smtClean="0">
              <a:solidFill>
                <a:srgbClr val="FF0000"/>
              </a:solidFill>
            </a:endParaRPr>
          </a:p>
          <a:p>
            <a:pPr marL="360363" indent="-360363" algn="just">
              <a:buNone/>
            </a:pPr>
            <a:r>
              <a:rPr lang="en-US" sz="2300" dirty="0" smtClean="0">
                <a:solidFill>
                  <a:srgbClr val="FF0000"/>
                </a:solidFill>
              </a:rPr>
              <a:t>2. T</a:t>
            </a:r>
            <a:r>
              <a:rPr lang="id-ID" sz="2300" dirty="0" smtClean="0">
                <a:solidFill>
                  <a:srgbClr val="FF0000"/>
                </a:solidFill>
              </a:rPr>
              <a:t>idak mungkin dapat melayani perbedaan setiap individu baik perbedaan kemampuan, pengetahuan, minat, dan bakat, serta perbedaan gaya belajar</a:t>
            </a:r>
            <a:endParaRPr lang="en-US" sz="2300" dirty="0" smtClean="0">
              <a:solidFill>
                <a:srgbClr val="FF0000"/>
              </a:solidFill>
            </a:endParaRPr>
          </a:p>
          <a:p>
            <a:pPr marL="360363" indent="-360363" algn="just">
              <a:buNone/>
            </a:pPr>
            <a:r>
              <a:rPr lang="en-US" sz="2300" dirty="0" smtClean="0">
                <a:solidFill>
                  <a:srgbClr val="7030A0"/>
                </a:solidFill>
              </a:rPr>
              <a:t>3. </a:t>
            </a:r>
            <a:r>
              <a:rPr lang="en-US" sz="2300" dirty="0" err="1" smtClean="0">
                <a:solidFill>
                  <a:srgbClr val="7030A0"/>
                </a:solidFill>
              </a:rPr>
              <a:t>Karena</a:t>
            </a:r>
            <a:r>
              <a:rPr lang="en-US" sz="2300" dirty="0" smtClean="0">
                <a:solidFill>
                  <a:srgbClr val="7030A0"/>
                </a:solidFill>
              </a:rPr>
              <a:t> </a:t>
            </a:r>
            <a:r>
              <a:rPr lang="id-ID" sz="2300" dirty="0" smtClean="0">
                <a:solidFill>
                  <a:srgbClr val="7030A0"/>
                </a:solidFill>
              </a:rPr>
              <a:t>lebih banyak diberikan melalui ceramah, maka akan sulit mengembangkan kemampuan siswa dalam hal kemampuan sosialisasi, hubungan interpersonal, serta kemampuan berpikir kritis</a:t>
            </a:r>
            <a:endParaRPr lang="en-US" sz="2300" dirty="0" smtClean="0">
              <a:solidFill>
                <a:srgbClr val="7030A0"/>
              </a:solidFill>
            </a:endParaRPr>
          </a:p>
          <a:p>
            <a:pPr marL="360363" indent="-360363" algn="just">
              <a:buNone/>
            </a:pPr>
            <a:r>
              <a:rPr lang="en-US" sz="2300" dirty="0" smtClean="0">
                <a:solidFill>
                  <a:srgbClr val="7030A0"/>
                </a:solidFill>
              </a:rPr>
              <a:t>4. S</a:t>
            </a:r>
            <a:r>
              <a:rPr lang="id-ID" sz="2300" dirty="0" smtClean="0">
                <a:solidFill>
                  <a:srgbClr val="7030A0"/>
                </a:solidFill>
              </a:rPr>
              <a:t>angat tergantung kepada apa yang dimiliki guru seperti persiapan, pengetahuan, rasa percaya diri, semangat</a:t>
            </a:r>
            <a:endParaRPr lang="en-US" sz="2300" dirty="0" smtClean="0">
              <a:solidFill>
                <a:srgbClr val="7030A0"/>
              </a:solidFill>
            </a:endParaRPr>
          </a:p>
          <a:p>
            <a:pPr marL="360363" indent="-360363" algn="just">
              <a:buNone/>
            </a:pPr>
            <a:r>
              <a:rPr lang="en-US" sz="2300" dirty="0" smtClean="0">
                <a:solidFill>
                  <a:srgbClr val="7030A0"/>
                </a:solidFill>
              </a:rPr>
              <a:t>5. </a:t>
            </a:r>
            <a:r>
              <a:rPr lang="en-US" sz="2300" dirty="0" err="1" smtClean="0">
                <a:solidFill>
                  <a:srgbClr val="7030A0"/>
                </a:solidFill>
              </a:rPr>
              <a:t>Kegiatan</a:t>
            </a:r>
            <a:r>
              <a:rPr lang="en-US" sz="2300" dirty="0" smtClean="0">
                <a:solidFill>
                  <a:srgbClr val="7030A0"/>
                </a:solidFill>
              </a:rPr>
              <a:t> </a:t>
            </a:r>
            <a:r>
              <a:rPr lang="en-US" sz="2300" dirty="0" err="1" smtClean="0">
                <a:solidFill>
                  <a:srgbClr val="7030A0"/>
                </a:solidFill>
              </a:rPr>
              <a:t>pembelajaran</a:t>
            </a:r>
            <a:r>
              <a:rPr lang="en-US" sz="2300" dirty="0" smtClean="0">
                <a:solidFill>
                  <a:srgbClr val="7030A0"/>
                </a:solidFill>
              </a:rPr>
              <a:t> </a:t>
            </a:r>
            <a:r>
              <a:rPr lang="id-ID" sz="2300" dirty="0" smtClean="0">
                <a:solidFill>
                  <a:srgbClr val="7030A0"/>
                </a:solidFill>
              </a:rPr>
              <a:t>lebih banyak </a:t>
            </a:r>
            <a:r>
              <a:rPr lang="en-US" sz="2300" dirty="0" err="1" smtClean="0">
                <a:solidFill>
                  <a:srgbClr val="7030A0"/>
                </a:solidFill>
              </a:rPr>
              <a:t>berlangsung</a:t>
            </a:r>
            <a:r>
              <a:rPr lang="en-US" sz="2300" dirty="0" smtClean="0">
                <a:solidFill>
                  <a:srgbClr val="7030A0"/>
                </a:solidFill>
              </a:rPr>
              <a:t> </a:t>
            </a:r>
            <a:r>
              <a:rPr lang="id-ID" sz="2300" dirty="0" smtClean="0">
                <a:solidFill>
                  <a:srgbClr val="7030A0"/>
                </a:solidFill>
              </a:rPr>
              <a:t> satu arah</a:t>
            </a:r>
            <a:r>
              <a:rPr lang="en-US" sz="2300" dirty="0" smtClean="0">
                <a:solidFill>
                  <a:srgbClr val="7030A0"/>
                </a:solidFill>
              </a:rPr>
              <a:t>, </a:t>
            </a:r>
            <a:r>
              <a:rPr lang="en-US" sz="2300" dirty="0" err="1" smtClean="0">
                <a:solidFill>
                  <a:srgbClr val="7030A0"/>
                </a:solidFill>
              </a:rPr>
              <a:t>antara</a:t>
            </a:r>
            <a:r>
              <a:rPr lang="en-US" sz="2300" dirty="0" smtClean="0">
                <a:solidFill>
                  <a:srgbClr val="7030A0"/>
                </a:solidFill>
              </a:rPr>
              <a:t> guru </a:t>
            </a:r>
            <a:r>
              <a:rPr lang="en-US" sz="2300" dirty="0" err="1" smtClean="0">
                <a:solidFill>
                  <a:srgbClr val="7030A0"/>
                </a:solidFill>
              </a:rPr>
              <a:t>dan</a:t>
            </a:r>
            <a:r>
              <a:rPr lang="en-US" sz="2300" dirty="0" smtClean="0">
                <a:solidFill>
                  <a:srgbClr val="7030A0"/>
                </a:solidFill>
              </a:rPr>
              <a:t> </a:t>
            </a:r>
            <a:r>
              <a:rPr lang="en-US" sz="2300" dirty="0" err="1" smtClean="0">
                <a:solidFill>
                  <a:srgbClr val="7030A0"/>
                </a:solidFill>
              </a:rPr>
              <a:t>siswa</a:t>
            </a:r>
            <a:r>
              <a:rPr lang="en-US" sz="2300" dirty="0" smtClean="0">
                <a:solidFill>
                  <a:srgbClr val="7030A0"/>
                </a:solidFill>
              </a:rPr>
              <a:t> </a:t>
            </a:r>
            <a:r>
              <a:rPr lang="en-US" sz="2300" dirty="0" err="1" smtClean="0">
                <a:solidFill>
                  <a:srgbClr val="7030A0"/>
                </a:solidFill>
              </a:rPr>
              <a:t>saja</a:t>
            </a:r>
            <a:r>
              <a:rPr lang="en-US" sz="2300" dirty="0" smtClean="0">
                <a:solidFill>
                  <a:srgbClr val="7030A0"/>
                </a:solidFill>
              </a:rPr>
              <a:t>.</a:t>
            </a:r>
            <a:endParaRPr lang="id-ID" sz="2300" dirty="0">
              <a:solidFill>
                <a:srgbClr val="7030A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8692"/>
                                        </p:tgtEl>
                                        <p:attrNameLst>
                                          <p:attrName>style.visibility</p:attrName>
                                        </p:attrNameLst>
                                      </p:cBhvr>
                                      <p:to>
                                        <p:strVal val="visible"/>
                                      </p:to>
                                    </p:set>
                                    <p:animEffect transition="in" filter="dissolve">
                                      <p:cBhvr>
                                        <p:cTn id="7" dur="500"/>
                                        <p:tgtEl>
                                          <p:spTgt spid="104869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48693">
                                            <p:txEl>
                                              <p:pRg st="0" end="0"/>
                                            </p:txEl>
                                          </p:spTgt>
                                        </p:tgtEl>
                                        <p:attrNameLst>
                                          <p:attrName>style.visibility</p:attrName>
                                        </p:attrNameLst>
                                      </p:cBhvr>
                                      <p:to>
                                        <p:strVal val="visible"/>
                                      </p:to>
                                    </p:set>
                                    <p:anim calcmode="lin" valueType="num">
                                      <p:cBhvr additive="base">
                                        <p:cTn id="12" dur="500" fill="hold"/>
                                        <p:tgtEl>
                                          <p:spTgt spid="104869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04869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48693">
                                            <p:txEl>
                                              <p:pRg st="1" end="1"/>
                                            </p:txEl>
                                          </p:spTgt>
                                        </p:tgtEl>
                                        <p:attrNameLst>
                                          <p:attrName>style.visibility</p:attrName>
                                        </p:attrNameLst>
                                      </p:cBhvr>
                                      <p:to>
                                        <p:strVal val="visible"/>
                                      </p:to>
                                    </p:set>
                                    <p:anim calcmode="lin" valueType="num">
                                      <p:cBhvr additive="base">
                                        <p:cTn id="18" dur="500" fill="hold"/>
                                        <p:tgtEl>
                                          <p:spTgt spid="104869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4869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48693">
                                            <p:txEl>
                                              <p:pRg st="2" end="2"/>
                                            </p:txEl>
                                          </p:spTgt>
                                        </p:tgtEl>
                                        <p:attrNameLst>
                                          <p:attrName>style.visibility</p:attrName>
                                        </p:attrNameLst>
                                      </p:cBhvr>
                                      <p:to>
                                        <p:strVal val="visible"/>
                                      </p:to>
                                    </p:set>
                                    <p:anim calcmode="lin" valueType="num">
                                      <p:cBhvr additive="base">
                                        <p:cTn id="24" dur="500" fill="hold"/>
                                        <p:tgtEl>
                                          <p:spTgt spid="104869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04869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48693">
                                            <p:txEl>
                                              <p:pRg st="3" end="3"/>
                                            </p:txEl>
                                          </p:spTgt>
                                        </p:tgtEl>
                                        <p:attrNameLst>
                                          <p:attrName>style.visibility</p:attrName>
                                        </p:attrNameLst>
                                      </p:cBhvr>
                                      <p:to>
                                        <p:strVal val="visible"/>
                                      </p:to>
                                    </p:set>
                                    <p:anim calcmode="lin" valueType="num">
                                      <p:cBhvr additive="base">
                                        <p:cTn id="30" dur="500" fill="hold"/>
                                        <p:tgtEl>
                                          <p:spTgt spid="104869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04869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48693">
                                            <p:txEl>
                                              <p:pRg st="4" end="4"/>
                                            </p:txEl>
                                          </p:spTgt>
                                        </p:tgtEl>
                                        <p:attrNameLst>
                                          <p:attrName>style.visibility</p:attrName>
                                        </p:attrNameLst>
                                      </p:cBhvr>
                                      <p:to>
                                        <p:strVal val="visible"/>
                                      </p:to>
                                    </p:set>
                                    <p:anim calcmode="lin" valueType="num">
                                      <p:cBhvr additive="base">
                                        <p:cTn id="36" dur="500" fill="hold"/>
                                        <p:tgtEl>
                                          <p:spTgt spid="104869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04869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2" grpId="0"/>
      <p:bldP spid="104869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Title 1"/>
          <p:cNvSpPr>
            <a:spLocks noGrp="1"/>
          </p:cNvSpPr>
          <p:nvPr>
            <p:ph type="title"/>
          </p:nvPr>
        </p:nvSpPr>
        <p:spPr>
          <a:xfrm>
            <a:off x="1285852" y="214290"/>
            <a:ext cx="6410348" cy="857256"/>
          </a:xfrm>
        </p:spPr>
        <p:txBody>
          <a:bodyPr>
            <a:normAutofit fontScale="90000"/>
          </a:bodyPr>
          <a:lstStyle/>
          <a:p>
            <a:pPr algn="ctr"/>
            <a:r>
              <a:rPr lang="en-US" sz="3200" dirty="0" err="1" smtClean="0">
                <a:solidFill>
                  <a:srgbClr val="FF0000"/>
                </a:solidFill>
              </a:rPr>
              <a:t>Langkah-langkah</a:t>
            </a:r>
            <a:r>
              <a:rPr lang="en-US" sz="3200" dirty="0" smtClean="0">
                <a:solidFill>
                  <a:srgbClr val="FF0000"/>
                </a:solidFill>
              </a:rPr>
              <a:t> S</a:t>
            </a:r>
            <a:r>
              <a:rPr lang="id-ID" sz="3200" dirty="0" smtClean="0">
                <a:solidFill>
                  <a:srgbClr val="FF0000"/>
                </a:solidFill>
              </a:rPr>
              <a:t>trategi </a:t>
            </a:r>
            <a:r>
              <a:rPr lang="en-US" sz="3200" dirty="0" smtClean="0">
                <a:solidFill>
                  <a:srgbClr val="FF0000"/>
                </a:solidFill>
              </a:rPr>
              <a:t/>
            </a:r>
            <a:br>
              <a:rPr lang="en-US" sz="3200" dirty="0" smtClean="0">
                <a:solidFill>
                  <a:srgbClr val="FF0000"/>
                </a:solidFill>
              </a:rPr>
            </a:br>
            <a:r>
              <a:rPr lang="id-ID" sz="3200" dirty="0" smtClean="0">
                <a:solidFill>
                  <a:srgbClr val="FF0000"/>
                </a:solidFill>
              </a:rPr>
              <a:t>pembelajaran ekspositori</a:t>
            </a:r>
            <a:endParaRPr lang="id-ID" sz="3200" dirty="0">
              <a:solidFill>
                <a:srgbClr val="FF0000"/>
              </a:solidFill>
            </a:endParaRPr>
          </a:p>
        </p:txBody>
      </p:sp>
      <p:sp>
        <p:nvSpPr>
          <p:cNvPr id="1048695" name="Content Placeholder 2"/>
          <p:cNvSpPr>
            <a:spLocks noGrp="1"/>
          </p:cNvSpPr>
          <p:nvPr>
            <p:ph idx="1"/>
          </p:nvPr>
        </p:nvSpPr>
        <p:spPr>
          <a:xfrm>
            <a:off x="457200" y="1142984"/>
            <a:ext cx="7239000" cy="5312752"/>
          </a:xfrm>
        </p:spPr>
        <p:txBody>
          <a:bodyPr>
            <a:normAutofit fontScale="99808"/>
          </a:bodyPr>
          <a:lstStyle/>
          <a:p>
            <a:pPr marL="514350" indent="-514350">
              <a:buAutoNum type="arabicPeriod"/>
            </a:pPr>
            <a:r>
              <a:rPr lang="en-US" dirty="0" err="1" smtClean="0">
                <a:solidFill>
                  <a:schemeClr val="accent1">
                    <a:lumMod val="50000"/>
                  </a:schemeClr>
                </a:solidFill>
              </a:rPr>
              <a:t>Tentukan</a:t>
            </a:r>
            <a:r>
              <a:rPr lang="en-US" dirty="0" smtClean="0">
                <a:solidFill>
                  <a:schemeClr val="accent1">
                    <a:lumMod val="50000"/>
                  </a:schemeClr>
                </a:solidFill>
              </a:rPr>
              <a:t> </a:t>
            </a:r>
            <a:r>
              <a:rPr lang="en-US" dirty="0" err="1" smtClean="0">
                <a:solidFill>
                  <a:schemeClr val="accent1">
                    <a:lumMod val="50000"/>
                  </a:schemeClr>
                </a:solidFill>
              </a:rPr>
              <a:t>tujuan</a:t>
            </a:r>
            <a:r>
              <a:rPr lang="en-US" dirty="0" smtClean="0">
                <a:solidFill>
                  <a:schemeClr val="accent1">
                    <a:lumMod val="50000"/>
                  </a:schemeClr>
                </a:solidFill>
              </a:rPr>
              <a:t> </a:t>
            </a:r>
            <a:r>
              <a:rPr lang="en-US" dirty="0" err="1" smtClean="0">
                <a:solidFill>
                  <a:schemeClr val="accent1">
                    <a:lumMod val="50000"/>
                  </a:schemeClr>
                </a:solidFill>
              </a:rPr>
              <a:t>pembelajaran</a:t>
            </a:r>
            <a:r>
              <a:rPr lang="en-US" dirty="0" smtClean="0">
                <a:solidFill>
                  <a:schemeClr val="accent1">
                    <a:lumMod val="50000"/>
                  </a:schemeClr>
                </a:solidFill>
              </a:rPr>
              <a:t>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akan</a:t>
            </a:r>
            <a:r>
              <a:rPr lang="en-US" dirty="0" smtClean="0">
                <a:solidFill>
                  <a:schemeClr val="accent1">
                    <a:lumMod val="50000"/>
                  </a:schemeClr>
                </a:solidFill>
              </a:rPr>
              <a:t> </a:t>
            </a:r>
            <a:r>
              <a:rPr lang="en-US" dirty="0" err="1" smtClean="0">
                <a:solidFill>
                  <a:schemeClr val="accent1">
                    <a:lumMod val="50000"/>
                  </a:schemeClr>
                </a:solidFill>
              </a:rPr>
              <a:t>dicapai</a:t>
            </a:r>
            <a:endParaRPr lang="en-US" dirty="0" smtClean="0">
              <a:solidFill>
                <a:schemeClr val="accent1">
                  <a:lumMod val="50000"/>
                </a:schemeClr>
              </a:solidFill>
            </a:endParaRPr>
          </a:p>
          <a:p>
            <a:pPr marL="514350" indent="-514350">
              <a:buAutoNum type="arabicPeriod"/>
            </a:pPr>
            <a:r>
              <a:rPr lang="en-US" dirty="0" err="1" smtClean="0">
                <a:solidFill>
                  <a:schemeClr val="accent1">
                    <a:lumMod val="50000"/>
                  </a:schemeClr>
                </a:solidFill>
              </a:rPr>
              <a:t>Pelajari</a:t>
            </a:r>
            <a:r>
              <a:rPr lang="en-US" dirty="0" smtClean="0">
                <a:solidFill>
                  <a:schemeClr val="accent1">
                    <a:lumMod val="50000"/>
                  </a:schemeClr>
                </a:solidFill>
              </a:rPr>
              <a:t> </a:t>
            </a:r>
            <a:r>
              <a:rPr lang="en-US" dirty="0" err="1" smtClean="0">
                <a:solidFill>
                  <a:schemeClr val="accent1">
                    <a:lumMod val="50000"/>
                  </a:schemeClr>
                </a:solidFill>
              </a:rPr>
              <a:t>karakteristik</a:t>
            </a:r>
            <a:r>
              <a:rPr lang="en-US" dirty="0" smtClean="0">
                <a:solidFill>
                  <a:schemeClr val="accent1">
                    <a:lumMod val="50000"/>
                  </a:schemeClr>
                </a:solidFill>
              </a:rPr>
              <a:t> </a:t>
            </a:r>
            <a:r>
              <a:rPr lang="en-US" dirty="0" err="1" smtClean="0">
                <a:solidFill>
                  <a:schemeClr val="accent1">
                    <a:lumMod val="50000"/>
                  </a:schemeClr>
                </a:solidFill>
              </a:rPr>
              <a:t>materi</a:t>
            </a:r>
            <a:r>
              <a:rPr lang="en-US" dirty="0" smtClean="0">
                <a:solidFill>
                  <a:schemeClr val="accent1">
                    <a:lumMod val="50000"/>
                  </a:schemeClr>
                </a:solidFill>
              </a:rPr>
              <a:t>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akan</a:t>
            </a:r>
            <a:r>
              <a:rPr lang="en-US" dirty="0" smtClean="0">
                <a:solidFill>
                  <a:schemeClr val="accent1">
                    <a:lumMod val="50000"/>
                  </a:schemeClr>
                </a:solidFill>
              </a:rPr>
              <a:t> </a:t>
            </a:r>
            <a:r>
              <a:rPr lang="en-US" dirty="0" err="1" smtClean="0">
                <a:solidFill>
                  <a:schemeClr val="accent1">
                    <a:lumMod val="50000"/>
                  </a:schemeClr>
                </a:solidFill>
              </a:rPr>
              <a:t>diajarkan</a:t>
            </a:r>
            <a:endParaRPr lang="en-US" dirty="0" smtClean="0">
              <a:solidFill>
                <a:schemeClr val="accent1">
                  <a:lumMod val="50000"/>
                </a:schemeClr>
              </a:solidFill>
            </a:endParaRPr>
          </a:p>
          <a:p>
            <a:pPr marL="514350" indent="-514350">
              <a:buAutoNum type="arabicPeriod"/>
            </a:pPr>
            <a:r>
              <a:rPr lang="en-US" dirty="0" err="1" smtClean="0">
                <a:solidFill>
                  <a:schemeClr val="accent1">
                    <a:lumMod val="50000"/>
                  </a:schemeClr>
                </a:solidFill>
              </a:rPr>
              <a:t>Pertimbangkan</a:t>
            </a:r>
            <a:r>
              <a:rPr lang="en-US" dirty="0" smtClean="0">
                <a:solidFill>
                  <a:schemeClr val="accent1">
                    <a:lumMod val="50000"/>
                  </a:schemeClr>
                </a:solidFill>
              </a:rPr>
              <a:t> </a:t>
            </a:r>
            <a:r>
              <a:rPr lang="en-US" dirty="0" err="1" smtClean="0">
                <a:solidFill>
                  <a:schemeClr val="accent1">
                    <a:lumMod val="50000"/>
                  </a:schemeClr>
                </a:solidFill>
              </a:rPr>
              <a:t>keluasan</a:t>
            </a:r>
            <a:r>
              <a:rPr lang="en-US" dirty="0" smtClean="0">
                <a:solidFill>
                  <a:schemeClr val="accent1">
                    <a:lumMod val="50000"/>
                  </a:schemeClr>
                </a:solidFill>
              </a:rPr>
              <a:t> </a:t>
            </a:r>
            <a:r>
              <a:rPr lang="en-US" dirty="0" err="1" smtClean="0">
                <a:solidFill>
                  <a:schemeClr val="accent1">
                    <a:lumMod val="50000"/>
                  </a:schemeClr>
                </a:solidFill>
              </a:rPr>
              <a:t>materi</a:t>
            </a:r>
            <a:r>
              <a:rPr lang="en-US" dirty="0" smtClean="0">
                <a:solidFill>
                  <a:schemeClr val="accent1">
                    <a:lumMod val="50000"/>
                  </a:schemeClr>
                </a:solidFill>
              </a:rPr>
              <a:t> </a:t>
            </a:r>
            <a:r>
              <a:rPr lang="en-US" dirty="0" err="1" smtClean="0">
                <a:solidFill>
                  <a:schemeClr val="accent1">
                    <a:lumMod val="50000"/>
                  </a:schemeClr>
                </a:solidFill>
              </a:rPr>
              <a:t>dan</a:t>
            </a:r>
            <a:r>
              <a:rPr lang="en-US" dirty="0" smtClean="0">
                <a:solidFill>
                  <a:schemeClr val="accent1">
                    <a:lumMod val="50000"/>
                  </a:schemeClr>
                </a:solidFill>
              </a:rPr>
              <a:t> </a:t>
            </a:r>
            <a:r>
              <a:rPr lang="en-US" dirty="0" err="1" smtClean="0">
                <a:solidFill>
                  <a:schemeClr val="accent1">
                    <a:lumMod val="50000"/>
                  </a:schemeClr>
                </a:solidFill>
              </a:rPr>
              <a:t>waktu</a:t>
            </a:r>
            <a:r>
              <a:rPr lang="en-US" dirty="0" smtClean="0">
                <a:solidFill>
                  <a:schemeClr val="accent1">
                    <a:lumMod val="50000"/>
                  </a:schemeClr>
                </a:solidFill>
              </a:rPr>
              <a:t>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tersedia</a:t>
            </a:r>
            <a:endParaRPr lang="en-US" dirty="0" smtClean="0">
              <a:solidFill>
                <a:schemeClr val="accent1">
                  <a:lumMod val="50000"/>
                </a:schemeClr>
              </a:solidFill>
            </a:endParaRPr>
          </a:p>
          <a:p>
            <a:pPr marL="514350" indent="-514350" algn="just">
              <a:buAutoNum type="arabicPeriod"/>
            </a:pPr>
            <a:r>
              <a:rPr lang="en-US" dirty="0" err="1" smtClean="0">
                <a:solidFill>
                  <a:schemeClr val="accent1">
                    <a:lumMod val="50000"/>
                  </a:schemeClr>
                </a:solidFill>
              </a:rPr>
              <a:t>Tentukan</a:t>
            </a:r>
            <a:r>
              <a:rPr lang="en-US" dirty="0" smtClean="0">
                <a:solidFill>
                  <a:schemeClr val="accent1">
                    <a:lumMod val="50000"/>
                  </a:schemeClr>
                </a:solidFill>
              </a:rPr>
              <a:t> </a:t>
            </a:r>
            <a:r>
              <a:rPr lang="en-US" dirty="0" err="1" smtClean="0">
                <a:solidFill>
                  <a:schemeClr val="accent1">
                    <a:lumMod val="50000"/>
                  </a:schemeClr>
                </a:solidFill>
              </a:rPr>
              <a:t>tehnik</a:t>
            </a:r>
            <a:r>
              <a:rPr lang="en-US" dirty="0" smtClean="0">
                <a:solidFill>
                  <a:schemeClr val="accent1">
                    <a:lumMod val="50000"/>
                  </a:schemeClr>
                </a:solidFill>
              </a:rPr>
              <a:t>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akan</a:t>
            </a:r>
            <a:r>
              <a:rPr lang="en-US" dirty="0" smtClean="0">
                <a:solidFill>
                  <a:schemeClr val="accent1">
                    <a:lumMod val="50000"/>
                  </a:schemeClr>
                </a:solidFill>
              </a:rPr>
              <a:t> </a:t>
            </a:r>
            <a:r>
              <a:rPr lang="en-US" dirty="0" err="1" smtClean="0">
                <a:solidFill>
                  <a:schemeClr val="accent1">
                    <a:lumMod val="50000"/>
                  </a:schemeClr>
                </a:solidFill>
              </a:rPr>
              <a:t>dilaksanakan</a:t>
            </a:r>
            <a:r>
              <a:rPr lang="en-US" dirty="0" smtClean="0">
                <a:solidFill>
                  <a:schemeClr val="accent1">
                    <a:lumMod val="50000"/>
                  </a:schemeClr>
                </a:solidFill>
              </a:rPr>
              <a:t> dg </a:t>
            </a:r>
            <a:r>
              <a:rPr lang="en-US" dirty="0" err="1" smtClean="0">
                <a:solidFill>
                  <a:schemeClr val="accent1">
                    <a:lumMod val="50000"/>
                  </a:schemeClr>
                </a:solidFill>
              </a:rPr>
              <a:t>metode</a:t>
            </a:r>
            <a:r>
              <a:rPr lang="en-US" dirty="0" smtClean="0">
                <a:solidFill>
                  <a:schemeClr val="accent1">
                    <a:lumMod val="50000"/>
                  </a:schemeClr>
                </a:solidFill>
              </a:rPr>
              <a:t> </a:t>
            </a:r>
            <a:r>
              <a:rPr lang="en-US" dirty="0" err="1" smtClean="0">
                <a:solidFill>
                  <a:schemeClr val="accent1">
                    <a:lumMod val="50000"/>
                  </a:schemeClr>
                </a:solidFill>
              </a:rPr>
              <a:t>ceramah</a:t>
            </a:r>
            <a:endParaRPr lang="en-US" dirty="0" smtClean="0">
              <a:solidFill>
                <a:schemeClr val="accent1">
                  <a:lumMod val="50000"/>
                </a:schemeClr>
              </a:solidFill>
            </a:endParaRPr>
          </a:p>
          <a:p>
            <a:pPr marL="514350" indent="-514350" algn="just">
              <a:buAutoNum type="arabicPeriod"/>
            </a:pPr>
            <a:r>
              <a:rPr lang="en-US" dirty="0" err="1" smtClean="0">
                <a:solidFill>
                  <a:schemeClr val="accent1">
                    <a:lumMod val="50000"/>
                  </a:schemeClr>
                </a:solidFill>
              </a:rPr>
              <a:t>Pilih</a:t>
            </a:r>
            <a:r>
              <a:rPr lang="en-US" dirty="0" smtClean="0">
                <a:solidFill>
                  <a:schemeClr val="accent1">
                    <a:lumMod val="50000"/>
                  </a:schemeClr>
                </a:solidFill>
              </a:rPr>
              <a:t> media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tepat</a:t>
            </a:r>
            <a:r>
              <a:rPr lang="en-US" dirty="0" smtClean="0">
                <a:solidFill>
                  <a:schemeClr val="accent1">
                    <a:lumMod val="50000"/>
                  </a:schemeClr>
                </a:solidFill>
              </a:rPr>
              <a:t> </a:t>
            </a:r>
            <a:r>
              <a:rPr lang="en-US" dirty="0" err="1" smtClean="0">
                <a:solidFill>
                  <a:schemeClr val="accent1">
                    <a:lumMod val="50000"/>
                  </a:schemeClr>
                </a:solidFill>
              </a:rPr>
              <a:t>sesuai</a:t>
            </a:r>
            <a:r>
              <a:rPr lang="en-US" dirty="0" smtClean="0">
                <a:solidFill>
                  <a:schemeClr val="accent1">
                    <a:lumMod val="50000"/>
                  </a:schemeClr>
                </a:solidFill>
              </a:rPr>
              <a:t> </a:t>
            </a:r>
            <a:r>
              <a:rPr lang="en-US" dirty="0" err="1" smtClean="0">
                <a:solidFill>
                  <a:schemeClr val="accent1">
                    <a:lumMod val="50000"/>
                  </a:schemeClr>
                </a:solidFill>
              </a:rPr>
              <a:t>sifat</a:t>
            </a:r>
            <a:r>
              <a:rPr lang="en-US" dirty="0" smtClean="0">
                <a:solidFill>
                  <a:schemeClr val="accent1">
                    <a:lumMod val="50000"/>
                  </a:schemeClr>
                </a:solidFill>
              </a:rPr>
              <a:t> </a:t>
            </a:r>
            <a:r>
              <a:rPr lang="en-US" dirty="0" err="1" smtClean="0">
                <a:solidFill>
                  <a:schemeClr val="accent1">
                    <a:lumMod val="50000"/>
                  </a:schemeClr>
                </a:solidFill>
              </a:rPr>
              <a:t>materi</a:t>
            </a:r>
            <a:r>
              <a:rPr lang="en-US" dirty="0" smtClean="0">
                <a:solidFill>
                  <a:schemeClr val="accent1">
                    <a:lumMod val="50000"/>
                  </a:schemeClr>
                </a:solidFill>
              </a:rPr>
              <a:t> </a:t>
            </a:r>
            <a:r>
              <a:rPr lang="en-US" dirty="0" err="1" smtClean="0">
                <a:solidFill>
                  <a:schemeClr val="accent1">
                    <a:lumMod val="50000"/>
                  </a:schemeClr>
                </a:solidFill>
              </a:rPr>
              <a:t>dan</a:t>
            </a:r>
            <a:r>
              <a:rPr lang="en-US" dirty="0" smtClean="0">
                <a:solidFill>
                  <a:schemeClr val="accent1">
                    <a:lumMod val="50000"/>
                  </a:schemeClr>
                </a:solidFill>
              </a:rPr>
              <a:t> </a:t>
            </a:r>
            <a:r>
              <a:rPr lang="en-US" dirty="0" err="1" smtClean="0">
                <a:solidFill>
                  <a:schemeClr val="accent1">
                    <a:lumMod val="50000"/>
                  </a:schemeClr>
                </a:solidFill>
              </a:rPr>
              <a:t>pencapaian</a:t>
            </a:r>
            <a:r>
              <a:rPr lang="en-US" dirty="0" smtClean="0">
                <a:solidFill>
                  <a:schemeClr val="accent1">
                    <a:lumMod val="50000"/>
                  </a:schemeClr>
                </a:solidFill>
              </a:rPr>
              <a:t> </a:t>
            </a:r>
            <a:r>
              <a:rPr lang="en-US" dirty="0" err="1" smtClean="0">
                <a:solidFill>
                  <a:schemeClr val="accent1">
                    <a:lumMod val="50000"/>
                  </a:schemeClr>
                </a:solidFill>
              </a:rPr>
              <a:t>tujuan</a:t>
            </a:r>
            <a:r>
              <a:rPr lang="en-US" dirty="0" smtClean="0">
                <a:solidFill>
                  <a:schemeClr val="accent1">
                    <a:lumMod val="50000"/>
                  </a:schemeClr>
                </a:solidFill>
              </a:rPr>
              <a:t> </a:t>
            </a:r>
            <a:r>
              <a:rPr lang="en-US" dirty="0" err="1" smtClean="0">
                <a:solidFill>
                  <a:schemeClr val="accent1">
                    <a:lumMod val="50000"/>
                  </a:schemeClr>
                </a:solidFill>
              </a:rPr>
              <a:t>pembelajaran</a:t>
            </a:r>
            <a:endParaRPr lang="en-US" dirty="0" smtClean="0">
              <a:solidFill>
                <a:schemeClr val="accent1">
                  <a:lumMod val="50000"/>
                </a:schemeClr>
              </a:solidFill>
            </a:endParaRPr>
          </a:p>
          <a:p>
            <a:pPr marL="514350" indent="-514350">
              <a:buAutoNum type="arabicPeriod"/>
            </a:pPr>
            <a:r>
              <a:rPr lang="en-US" dirty="0" err="1" smtClean="0">
                <a:solidFill>
                  <a:schemeClr val="accent1">
                    <a:lumMod val="50000"/>
                  </a:schemeClr>
                </a:solidFill>
              </a:rPr>
              <a:t>Tentukan</a:t>
            </a:r>
            <a:r>
              <a:rPr lang="en-US" dirty="0" smtClean="0">
                <a:solidFill>
                  <a:schemeClr val="accent1">
                    <a:lumMod val="50000"/>
                  </a:schemeClr>
                </a:solidFill>
              </a:rPr>
              <a:t> </a:t>
            </a:r>
            <a:r>
              <a:rPr lang="en-US" dirty="0" err="1" smtClean="0">
                <a:solidFill>
                  <a:schemeClr val="accent1">
                    <a:lumMod val="50000"/>
                  </a:schemeClr>
                </a:solidFill>
              </a:rPr>
              <a:t>kegiatan</a:t>
            </a:r>
            <a:r>
              <a:rPr lang="en-US" dirty="0" smtClean="0">
                <a:solidFill>
                  <a:schemeClr val="accent1">
                    <a:lumMod val="50000"/>
                  </a:schemeClr>
                </a:solidFill>
              </a:rPr>
              <a:t>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akan</a:t>
            </a:r>
            <a:r>
              <a:rPr lang="en-US" dirty="0" smtClean="0">
                <a:solidFill>
                  <a:schemeClr val="accent1">
                    <a:lumMod val="50000"/>
                  </a:schemeClr>
                </a:solidFill>
              </a:rPr>
              <a:t> </a:t>
            </a:r>
            <a:r>
              <a:rPr lang="en-US" dirty="0" err="1" smtClean="0">
                <a:solidFill>
                  <a:schemeClr val="accent1">
                    <a:lumMod val="50000"/>
                  </a:schemeClr>
                </a:solidFill>
              </a:rPr>
              <a:t>dilaksanakan</a:t>
            </a:r>
            <a:r>
              <a:rPr lang="en-US" dirty="0" smtClean="0">
                <a:solidFill>
                  <a:schemeClr val="accent1">
                    <a:lumMod val="50000"/>
                  </a:schemeClr>
                </a:solidFill>
              </a:rPr>
              <a:t> guru </a:t>
            </a:r>
            <a:r>
              <a:rPr lang="en-US" dirty="0" err="1" smtClean="0">
                <a:solidFill>
                  <a:schemeClr val="accent1">
                    <a:lumMod val="50000"/>
                  </a:schemeClr>
                </a:solidFill>
              </a:rPr>
              <a:t>dan</a:t>
            </a:r>
            <a:r>
              <a:rPr lang="en-US" dirty="0" smtClean="0">
                <a:solidFill>
                  <a:schemeClr val="accent1">
                    <a:lumMod val="50000"/>
                  </a:schemeClr>
                </a:solidFill>
              </a:rPr>
              <a:t> </a:t>
            </a:r>
            <a:r>
              <a:rPr lang="en-US" dirty="0" err="1" smtClean="0">
                <a:solidFill>
                  <a:schemeClr val="accent1">
                    <a:lumMod val="50000"/>
                  </a:schemeClr>
                </a:solidFill>
              </a:rPr>
              <a:t>siswa</a:t>
            </a:r>
            <a:endParaRPr lang="en-US" dirty="0" smtClean="0">
              <a:solidFill>
                <a:schemeClr val="accent1">
                  <a:lumMod val="50000"/>
                </a:schemeClr>
              </a:solidFill>
            </a:endParaRPr>
          </a:p>
          <a:p>
            <a:pPr marL="514350" indent="-514350">
              <a:buAutoNum type="arabicPeriod"/>
            </a:pPr>
            <a:r>
              <a:rPr lang="en-US" dirty="0" err="1" smtClean="0">
                <a:solidFill>
                  <a:schemeClr val="accent1">
                    <a:lumMod val="50000"/>
                  </a:schemeClr>
                </a:solidFill>
              </a:rPr>
              <a:t>Tentukan</a:t>
            </a:r>
            <a:r>
              <a:rPr lang="en-US" dirty="0" smtClean="0">
                <a:solidFill>
                  <a:schemeClr val="accent1">
                    <a:lumMod val="50000"/>
                  </a:schemeClr>
                </a:solidFill>
              </a:rPr>
              <a:t> </a:t>
            </a:r>
            <a:r>
              <a:rPr lang="en-US" dirty="0" err="1" smtClean="0">
                <a:solidFill>
                  <a:schemeClr val="accent1">
                    <a:lumMod val="50000"/>
                  </a:schemeClr>
                </a:solidFill>
              </a:rPr>
              <a:t>fasilitas</a:t>
            </a:r>
            <a:r>
              <a:rPr lang="en-US" dirty="0" smtClean="0">
                <a:solidFill>
                  <a:schemeClr val="accent1">
                    <a:lumMod val="50000"/>
                  </a:schemeClr>
                </a:solidFill>
              </a:rPr>
              <a:t> </a:t>
            </a:r>
            <a:r>
              <a:rPr lang="en-US" dirty="0" err="1" smtClean="0">
                <a:solidFill>
                  <a:schemeClr val="accent1">
                    <a:lumMod val="50000"/>
                  </a:schemeClr>
                </a:solidFill>
              </a:rPr>
              <a:t>dan</a:t>
            </a:r>
            <a:r>
              <a:rPr lang="en-US" dirty="0" smtClean="0">
                <a:solidFill>
                  <a:schemeClr val="accent1">
                    <a:lumMod val="50000"/>
                  </a:schemeClr>
                </a:solidFill>
              </a:rPr>
              <a:t> </a:t>
            </a:r>
            <a:r>
              <a:rPr lang="en-US" dirty="0" err="1" smtClean="0">
                <a:solidFill>
                  <a:schemeClr val="accent1">
                    <a:lumMod val="50000"/>
                  </a:schemeClr>
                </a:solidFill>
              </a:rPr>
              <a:t>sarana</a:t>
            </a:r>
            <a:r>
              <a:rPr lang="en-US" dirty="0" smtClean="0">
                <a:solidFill>
                  <a:schemeClr val="accent1">
                    <a:lumMod val="50000"/>
                  </a:schemeClr>
                </a:solidFill>
              </a:rPr>
              <a:t> </a:t>
            </a:r>
            <a:r>
              <a:rPr lang="en-US" dirty="0" err="1" smtClean="0">
                <a:solidFill>
                  <a:schemeClr val="accent1">
                    <a:lumMod val="50000"/>
                  </a:schemeClr>
                </a:solidFill>
              </a:rPr>
              <a:t>yg</a:t>
            </a:r>
            <a:r>
              <a:rPr lang="en-US" dirty="0" smtClean="0">
                <a:solidFill>
                  <a:schemeClr val="accent1">
                    <a:lumMod val="50000"/>
                  </a:schemeClr>
                </a:solidFill>
              </a:rPr>
              <a:t> </a:t>
            </a:r>
            <a:r>
              <a:rPr lang="en-US" dirty="0" err="1" smtClean="0">
                <a:solidFill>
                  <a:schemeClr val="accent1">
                    <a:lumMod val="50000"/>
                  </a:schemeClr>
                </a:solidFill>
              </a:rPr>
              <a:t>dibutuhkan</a:t>
            </a:r>
            <a:endParaRPr lang="en-US" dirty="0" smtClean="0">
              <a:solidFill>
                <a:schemeClr val="accent1">
                  <a:lumMod val="50000"/>
                </a:schemeClr>
              </a:solidFill>
            </a:endParaRPr>
          </a:p>
          <a:p>
            <a:pPr marL="514350" indent="-514350" algn="just">
              <a:buAutoNum type="arabicPeriod"/>
            </a:pPr>
            <a:r>
              <a:rPr lang="en-US" dirty="0" err="1" smtClean="0">
                <a:solidFill>
                  <a:schemeClr val="accent1">
                    <a:lumMod val="50000"/>
                  </a:schemeClr>
                </a:solidFill>
              </a:rPr>
              <a:t>Susunlah</a:t>
            </a:r>
            <a:r>
              <a:rPr lang="en-US" dirty="0" smtClean="0">
                <a:solidFill>
                  <a:schemeClr val="accent1">
                    <a:lumMod val="50000"/>
                  </a:schemeClr>
                </a:solidFill>
              </a:rPr>
              <a:t> </a:t>
            </a:r>
            <a:r>
              <a:rPr lang="en-US" dirty="0" err="1" smtClean="0">
                <a:solidFill>
                  <a:schemeClr val="accent1">
                    <a:lumMod val="50000"/>
                  </a:schemeClr>
                </a:solidFill>
              </a:rPr>
              <a:t>intrumen</a:t>
            </a:r>
            <a:r>
              <a:rPr lang="en-US" dirty="0" smtClean="0">
                <a:solidFill>
                  <a:schemeClr val="accent1">
                    <a:lumMod val="50000"/>
                  </a:schemeClr>
                </a:solidFill>
              </a:rPr>
              <a:t> </a:t>
            </a:r>
            <a:r>
              <a:rPr lang="en-US" dirty="0" err="1" smtClean="0">
                <a:solidFill>
                  <a:schemeClr val="accent1">
                    <a:lumMod val="50000"/>
                  </a:schemeClr>
                </a:solidFill>
              </a:rPr>
              <a:t>penilaian</a:t>
            </a:r>
            <a:r>
              <a:rPr lang="en-US" dirty="0" smtClean="0">
                <a:solidFill>
                  <a:schemeClr val="accent1">
                    <a:lumMod val="50000"/>
                  </a:schemeClr>
                </a:solidFill>
              </a:rPr>
              <a:t> </a:t>
            </a:r>
            <a:r>
              <a:rPr lang="en-US" dirty="0" err="1" smtClean="0">
                <a:solidFill>
                  <a:schemeClr val="accent1">
                    <a:lumMod val="50000"/>
                  </a:schemeClr>
                </a:solidFill>
              </a:rPr>
              <a:t>keberhasilan</a:t>
            </a:r>
            <a:r>
              <a:rPr lang="en-US" dirty="0" smtClean="0">
                <a:solidFill>
                  <a:schemeClr val="accent1">
                    <a:lumMod val="50000"/>
                  </a:schemeClr>
                </a:solidFill>
              </a:rPr>
              <a:t> </a:t>
            </a:r>
            <a:r>
              <a:rPr lang="en-US" dirty="0" err="1" smtClean="0">
                <a:solidFill>
                  <a:schemeClr val="accent1">
                    <a:lumMod val="50000"/>
                  </a:schemeClr>
                </a:solidFill>
              </a:rPr>
              <a:t>belajar</a:t>
            </a:r>
            <a:r>
              <a:rPr lang="en-US" dirty="0" smtClean="0">
                <a:solidFill>
                  <a:schemeClr val="accent1">
                    <a:lumMod val="50000"/>
                  </a:schemeClr>
                </a:solidFill>
              </a:rPr>
              <a:t> </a:t>
            </a:r>
            <a:r>
              <a:rPr lang="en-US" dirty="0" err="1" smtClean="0">
                <a:solidFill>
                  <a:schemeClr val="accent1">
                    <a:lumMod val="50000"/>
                  </a:schemeClr>
                </a:solidFill>
              </a:rPr>
              <a:t>siswa</a:t>
            </a:r>
            <a:r>
              <a:rPr lang="en-US" dirty="0" smtClean="0">
                <a:solidFill>
                  <a:schemeClr val="accent1">
                    <a:lumMod val="50000"/>
                  </a:schemeClr>
                </a:solidFill>
              </a:rPr>
              <a:t> </a:t>
            </a:r>
            <a:r>
              <a:rPr lang="en-US" dirty="0" err="1" smtClean="0">
                <a:solidFill>
                  <a:schemeClr val="accent1">
                    <a:lumMod val="50000"/>
                  </a:schemeClr>
                </a:solidFill>
              </a:rPr>
              <a:t>secara</a:t>
            </a:r>
            <a:r>
              <a:rPr lang="en-US" dirty="0" smtClean="0">
                <a:solidFill>
                  <a:schemeClr val="accent1">
                    <a:lumMod val="50000"/>
                  </a:schemeClr>
                </a:solidFill>
              </a:rPr>
              <a:t> </a:t>
            </a:r>
            <a:r>
              <a:rPr lang="en-US" dirty="0" err="1" smtClean="0">
                <a:solidFill>
                  <a:schemeClr val="accent1">
                    <a:lumMod val="50000"/>
                  </a:schemeClr>
                </a:solidFill>
              </a:rPr>
              <a:t>tepat</a:t>
            </a:r>
            <a:r>
              <a:rPr lang="en-US" dirty="0" smtClean="0">
                <a:solidFill>
                  <a:schemeClr val="accent1">
                    <a:lumMod val="50000"/>
                  </a:schemeClr>
                </a:solidFill>
              </a:rPr>
              <a:t>.</a:t>
            </a:r>
          </a:p>
          <a:p>
            <a:pPr marL="514350" indent="-514350" algn="just">
              <a:buAutoNum type="arabicPeriod"/>
            </a:pPr>
            <a:r>
              <a:rPr lang="en-US" dirty="0" err="1" smtClean="0">
                <a:solidFill>
                  <a:schemeClr val="accent1">
                    <a:lumMod val="50000"/>
                  </a:schemeClr>
                </a:solidFill>
              </a:rPr>
              <a:t>Berikan</a:t>
            </a:r>
            <a:r>
              <a:rPr lang="en-US" dirty="0" smtClean="0">
                <a:solidFill>
                  <a:schemeClr val="accent1">
                    <a:lumMod val="50000"/>
                  </a:schemeClr>
                </a:solidFill>
              </a:rPr>
              <a:t> </a:t>
            </a:r>
            <a:r>
              <a:rPr lang="en-US" dirty="0" err="1" smtClean="0">
                <a:solidFill>
                  <a:schemeClr val="accent1">
                    <a:lumMod val="50000"/>
                  </a:schemeClr>
                </a:solidFill>
              </a:rPr>
              <a:t>tindaklanjut</a:t>
            </a:r>
            <a:r>
              <a:rPr lang="en-US" dirty="0" smtClean="0">
                <a:solidFill>
                  <a:schemeClr val="accent1">
                    <a:lumMod val="50000"/>
                  </a:schemeClr>
                </a:solidFill>
              </a:rPr>
              <a:t> </a:t>
            </a:r>
            <a:r>
              <a:rPr lang="en-US" dirty="0" err="1" smtClean="0">
                <a:solidFill>
                  <a:schemeClr val="accent1">
                    <a:lumMod val="50000"/>
                  </a:schemeClr>
                </a:solidFill>
              </a:rPr>
              <a:t>materi</a:t>
            </a:r>
            <a:r>
              <a:rPr lang="en-US" dirty="0" smtClean="0">
                <a:solidFill>
                  <a:schemeClr val="accent1">
                    <a:lumMod val="50000"/>
                  </a:schemeClr>
                </a:solidFill>
              </a:rPr>
              <a:t> </a:t>
            </a:r>
            <a:r>
              <a:rPr lang="en-US" dirty="0" err="1" smtClean="0">
                <a:solidFill>
                  <a:schemeClr val="accent1">
                    <a:lumMod val="50000"/>
                  </a:schemeClr>
                </a:solidFill>
              </a:rPr>
              <a:t>pembelajaran</a:t>
            </a:r>
            <a:r>
              <a:rPr lang="en-US" dirty="0" smtClean="0">
                <a:solidFill>
                  <a:schemeClr val="accent1">
                    <a:lumMod val="50000"/>
                  </a:schemeClr>
                </a:solidFill>
              </a:rPr>
              <a:t>; PR </a:t>
            </a:r>
            <a:r>
              <a:rPr lang="en-US" dirty="0" err="1" smtClean="0">
                <a:solidFill>
                  <a:schemeClr val="accent1">
                    <a:lumMod val="50000"/>
                  </a:schemeClr>
                </a:solidFill>
              </a:rPr>
              <a:t>atau</a:t>
            </a:r>
            <a:r>
              <a:rPr lang="en-US" dirty="0" smtClean="0">
                <a:solidFill>
                  <a:schemeClr val="accent1">
                    <a:lumMod val="50000"/>
                  </a:schemeClr>
                </a:solidFill>
              </a:rPr>
              <a:t> </a:t>
            </a:r>
            <a:r>
              <a:rPr lang="en-US" dirty="0" err="1" smtClean="0">
                <a:solidFill>
                  <a:schemeClr val="accent1">
                    <a:lumMod val="50000"/>
                  </a:schemeClr>
                </a:solidFill>
              </a:rPr>
              <a:t>tugas</a:t>
            </a:r>
            <a:r>
              <a:rPr lang="en-US" dirty="0" smtClean="0">
                <a:solidFill>
                  <a:schemeClr val="accent1">
                    <a:lumMod val="50000"/>
                  </a:schemeClr>
                </a:solidFill>
              </a:rPr>
              <a:t> LKS </a:t>
            </a:r>
            <a:r>
              <a:rPr lang="en-US" dirty="0" err="1" smtClean="0">
                <a:solidFill>
                  <a:schemeClr val="accent1">
                    <a:lumMod val="50000"/>
                  </a:schemeClr>
                </a:solidFill>
              </a:rPr>
              <a:t>dll</a:t>
            </a:r>
            <a:r>
              <a:rPr lang="en-US" dirty="0" smtClean="0">
                <a:solidFill>
                  <a:schemeClr val="accent1">
                    <a:lumMod val="50000"/>
                  </a:schemeClr>
                </a:solidFill>
              </a:rPr>
              <a:t>.</a:t>
            </a:r>
            <a:endParaRPr lang="id-ID" dirty="0">
              <a:solidFill>
                <a:schemeClr val="accent1">
                  <a:lumMod val="50000"/>
                </a:schemeClr>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95">
                                            <p:txEl>
                                              <p:pRg st="0" end="0"/>
                                            </p:txEl>
                                          </p:spTgt>
                                        </p:tgtEl>
                                        <p:attrNameLst>
                                          <p:attrName>style.visibility</p:attrName>
                                        </p:attrNameLst>
                                      </p:cBhvr>
                                      <p:to>
                                        <p:strVal val="visible"/>
                                      </p:to>
                                    </p:set>
                                    <p:anim to="" calcmode="lin" valueType="num">
                                      <p:cBhvr>
                                        <p:cTn id="7" dur="1" fill="hold"/>
                                        <p:tgtEl>
                                          <p:spTgt spid="1048695">
                                            <p:txEl>
                                              <p:pRg st="0" end="0"/>
                                            </p:txEl>
                                          </p:spTgt>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95">
                                            <p:txEl>
                                              <p:pRg st="1" end="1"/>
                                            </p:txEl>
                                          </p:spTgt>
                                        </p:tgtEl>
                                        <p:attrNameLst>
                                          <p:attrName>style.visibility</p:attrName>
                                        </p:attrNameLst>
                                      </p:cBhvr>
                                      <p:to>
                                        <p:strVal val="visible"/>
                                      </p:to>
                                    </p:set>
                                    <p:anim to="" calcmode="lin" valueType="num">
                                      <p:cBhvr>
                                        <p:cTn id="12" dur="1" fill="hold"/>
                                        <p:tgtEl>
                                          <p:spTgt spid="1048695">
                                            <p:txEl>
                                              <p:pRg st="1" end="1"/>
                                            </p:txEl>
                                          </p:spTgt>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95">
                                            <p:txEl>
                                              <p:pRg st="2" end="2"/>
                                            </p:txEl>
                                          </p:spTgt>
                                        </p:tgtEl>
                                        <p:attrNameLst>
                                          <p:attrName>style.visibility</p:attrName>
                                        </p:attrNameLst>
                                      </p:cBhvr>
                                      <p:to>
                                        <p:strVal val="visible"/>
                                      </p:to>
                                    </p:set>
                                    <p:anim to="" calcmode="lin" valueType="num">
                                      <p:cBhvr>
                                        <p:cTn id="17" dur="1" fill="hold"/>
                                        <p:tgtEl>
                                          <p:spTgt spid="1048695">
                                            <p:txEl>
                                              <p:pRg st="2" end="2"/>
                                            </p:txEl>
                                          </p:spTgt>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48695">
                                            <p:txEl>
                                              <p:pRg st="3" end="3"/>
                                            </p:txEl>
                                          </p:spTgt>
                                        </p:tgtEl>
                                        <p:attrNameLst>
                                          <p:attrName>style.visibility</p:attrName>
                                        </p:attrNameLst>
                                      </p:cBhvr>
                                      <p:to>
                                        <p:strVal val="visible"/>
                                      </p:to>
                                    </p:set>
                                    <p:anim to="" calcmode="lin" valueType="num">
                                      <p:cBhvr>
                                        <p:cTn id="22" dur="1" fill="hold"/>
                                        <p:tgtEl>
                                          <p:spTgt spid="1048695">
                                            <p:txEl>
                                              <p:pRg st="3" end="3"/>
                                            </p:txEl>
                                          </p:spTgt>
                                        </p:tgtEl>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048695">
                                            <p:txEl>
                                              <p:pRg st="4" end="4"/>
                                            </p:txEl>
                                          </p:spTgt>
                                        </p:tgtEl>
                                        <p:attrNameLst>
                                          <p:attrName>style.visibility</p:attrName>
                                        </p:attrNameLst>
                                      </p:cBhvr>
                                      <p:to>
                                        <p:strVal val="visible"/>
                                      </p:to>
                                    </p:set>
                                    <p:anim to="" calcmode="lin" valueType="num">
                                      <p:cBhvr>
                                        <p:cTn id="27" dur="1" fill="hold"/>
                                        <p:tgtEl>
                                          <p:spTgt spid="1048695">
                                            <p:txEl>
                                              <p:pRg st="4" end="4"/>
                                            </p:txEl>
                                          </p:spTgt>
                                        </p:tgtEl>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048695">
                                            <p:txEl>
                                              <p:pRg st="5" end="5"/>
                                            </p:txEl>
                                          </p:spTgt>
                                        </p:tgtEl>
                                        <p:attrNameLst>
                                          <p:attrName>style.visibility</p:attrName>
                                        </p:attrNameLst>
                                      </p:cBhvr>
                                      <p:to>
                                        <p:strVal val="visible"/>
                                      </p:to>
                                    </p:set>
                                    <p:anim to="" calcmode="lin" valueType="num">
                                      <p:cBhvr>
                                        <p:cTn id="32" dur="1" fill="hold"/>
                                        <p:tgtEl>
                                          <p:spTgt spid="1048695">
                                            <p:txEl>
                                              <p:pRg st="5" end="5"/>
                                            </p:txEl>
                                          </p:spTgt>
                                        </p:tgtEl>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048695">
                                            <p:txEl>
                                              <p:pRg st="6" end="6"/>
                                            </p:txEl>
                                          </p:spTgt>
                                        </p:tgtEl>
                                        <p:attrNameLst>
                                          <p:attrName>style.visibility</p:attrName>
                                        </p:attrNameLst>
                                      </p:cBhvr>
                                      <p:to>
                                        <p:strVal val="visible"/>
                                      </p:to>
                                    </p:set>
                                    <p:anim to="" calcmode="lin" valueType="num">
                                      <p:cBhvr>
                                        <p:cTn id="37" dur="1" fill="hold"/>
                                        <p:tgtEl>
                                          <p:spTgt spid="1048695">
                                            <p:txEl>
                                              <p:pRg st="6" end="6"/>
                                            </p:txEl>
                                          </p:spTgt>
                                        </p:tgtEl>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048695">
                                            <p:txEl>
                                              <p:pRg st="7" end="7"/>
                                            </p:txEl>
                                          </p:spTgt>
                                        </p:tgtEl>
                                        <p:attrNameLst>
                                          <p:attrName>style.visibility</p:attrName>
                                        </p:attrNameLst>
                                      </p:cBhvr>
                                      <p:to>
                                        <p:strVal val="visible"/>
                                      </p:to>
                                    </p:set>
                                    <p:anim to="" calcmode="lin" valueType="num">
                                      <p:cBhvr>
                                        <p:cTn id="42" dur="1" fill="hold"/>
                                        <p:tgtEl>
                                          <p:spTgt spid="1048695">
                                            <p:txEl>
                                              <p:pRg st="7" end="7"/>
                                            </p:txEl>
                                          </p:spTgt>
                                        </p:tgtEl>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1048695">
                                            <p:txEl>
                                              <p:pRg st="8" end="8"/>
                                            </p:txEl>
                                          </p:spTgt>
                                        </p:tgtEl>
                                        <p:attrNameLst>
                                          <p:attrName>style.visibility</p:attrName>
                                        </p:attrNameLst>
                                      </p:cBhvr>
                                      <p:to>
                                        <p:strVal val="visible"/>
                                      </p:to>
                                    </p:set>
                                    <p:anim to="" calcmode="lin" valueType="num">
                                      <p:cBhvr>
                                        <p:cTn id="47" dur="1" fill="hold"/>
                                        <p:tgtEl>
                                          <p:spTgt spid="1048695">
                                            <p:txEl>
                                              <p:pRg st="8" end="8"/>
                                            </p:txEl>
                                          </p:spTgt>
                                        </p:tgtEl>
                                      </p:cBhvr>
                                    </p:anim>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grpId="0" nodeType="clickEffect">
                                  <p:stCondLst>
                                    <p:cond delay="0"/>
                                  </p:stCondLst>
                                  <p:childTnLst>
                                    <p:set>
                                      <p:cBhvr>
                                        <p:cTn id="51" dur="1" fill="hold">
                                          <p:stCondLst>
                                            <p:cond delay="0"/>
                                          </p:stCondLst>
                                        </p:cTn>
                                        <p:tgtEl>
                                          <p:spTgt spid="1048694"/>
                                        </p:tgtEl>
                                        <p:attrNameLst>
                                          <p:attrName>style.visibility</p:attrName>
                                        </p:attrNameLst>
                                      </p:cBhvr>
                                      <p:to>
                                        <p:strVal val="visible"/>
                                      </p:to>
                                    </p:set>
                                    <p:animEffect transition="in" filter="wheel(4)">
                                      <p:cBhvr>
                                        <p:cTn id="52" dur="2000"/>
                                        <p:tgtEl>
                                          <p:spTgt spid="1048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4" grpId="0"/>
      <p:bldP spid="104869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6" name="Title 1"/>
          <p:cNvSpPr>
            <a:spLocks noGrp="1"/>
          </p:cNvSpPr>
          <p:nvPr>
            <p:ph type="title"/>
          </p:nvPr>
        </p:nvSpPr>
        <p:spPr>
          <a:xfrm>
            <a:off x="1428728" y="320040"/>
            <a:ext cx="6267472" cy="894382"/>
          </a:xfrm>
        </p:spPr>
        <p:txBody>
          <a:bodyPr>
            <a:normAutofit fontScale="90000"/>
          </a:bodyPr>
          <a:lstStyle/>
          <a:p>
            <a:pPr algn="ctr"/>
            <a:r>
              <a:rPr lang="en-US" sz="3200" dirty="0" smtClean="0">
                <a:solidFill>
                  <a:srgbClr val="FF0000"/>
                </a:solidFill>
              </a:rPr>
              <a:t>STRATEGI model PEMBELAJARAN INQUIRY (</a:t>
            </a:r>
            <a:r>
              <a:rPr lang="en-US" sz="3200" dirty="0" err="1" smtClean="0">
                <a:solidFill>
                  <a:srgbClr val="FF0000"/>
                </a:solidFill>
              </a:rPr>
              <a:t>menemukan</a:t>
            </a:r>
            <a:r>
              <a:rPr lang="en-US" sz="3200" dirty="0" smtClean="0">
                <a:solidFill>
                  <a:srgbClr val="FF0000"/>
                </a:solidFill>
              </a:rPr>
              <a:t>)</a:t>
            </a:r>
            <a:endParaRPr lang="id-ID" sz="3200" dirty="0">
              <a:solidFill>
                <a:srgbClr val="FF0000"/>
              </a:solidFill>
            </a:endParaRPr>
          </a:p>
        </p:txBody>
      </p:sp>
      <p:sp>
        <p:nvSpPr>
          <p:cNvPr id="1048697" name="Content Placeholder 2"/>
          <p:cNvSpPr>
            <a:spLocks noGrp="1"/>
          </p:cNvSpPr>
          <p:nvPr>
            <p:ph idx="1"/>
          </p:nvPr>
        </p:nvSpPr>
        <p:spPr>
          <a:xfrm>
            <a:off x="457200" y="1214422"/>
            <a:ext cx="7239000" cy="5429288"/>
          </a:xfrm>
        </p:spPr>
        <p:txBody>
          <a:bodyPr>
            <a:noAutofit/>
          </a:bodyPr>
          <a:lstStyle/>
          <a:p>
            <a:pPr algn="just"/>
            <a:r>
              <a:rPr lang="en-US" sz="2800" dirty="0" err="1" smtClean="0"/>
              <a:t>Strategi</a:t>
            </a:r>
            <a:r>
              <a:rPr lang="en-US" sz="2800" dirty="0" smtClean="0"/>
              <a:t> </a:t>
            </a:r>
            <a:r>
              <a:rPr lang="en-US" sz="2800" dirty="0" err="1" smtClean="0"/>
              <a:t>pembelajaran</a:t>
            </a:r>
            <a:r>
              <a:rPr lang="en-US" sz="2800" dirty="0" smtClean="0"/>
              <a:t> inquiry: </a:t>
            </a:r>
            <a:r>
              <a:rPr lang="id-ID" sz="2800" dirty="0" smtClean="0"/>
              <a:t>strategi mengajar yang mengkombinasikan rasa ingin tahu siswa dan metode ilmiah</a:t>
            </a:r>
            <a:r>
              <a:rPr lang="en-US" sz="2800" dirty="0" smtClean="0"/>
              <a:t> </a:t>
            </a:r>
            <a:r>
              <a:rPr lang="id-ID" sz="2800" dirty="0" smtClean="0"/>
              <a:t>untuk meningkatkan</a:t>
            </a:r>
            <a:r>
              <a:rPr lang="en-US" sz="2800" dirty="0" smtClean="0"/>
              <a:t> </a:t>
            </a:r>
            <a:r>
              <a:rPr lang="id-ID" sz="2800" dirty="0" smtClean="0"/>
              <a:t>keterampilan berpikir kritis melalui kegiatan belajar bidang saintis</a:t>
            </a:r>
            <a:r>
              <a:rPr lang="en-US" sz="2800" dirty="0" smtClean="0"/>
              <a:t>.</a:t>
            </a:r>
          </a:p>
        </p:txBody>
      </p:sp>
      <p:pic>
        <p:nvPicPr>
          <p:cNvPr id="2097192" name="Picture 4" descr="C:\Users\Saepuddin\Pictures\Poto STARTEGI Pembelajaran\Contoh strtegi inquiry.jpg"/>
          <p:cNvPicPr>
            <a:picLocks/>
          </p:cNvPicPr>
          <p:nvPr/>
        </p:nvPicPr>
        <p:blipFill>
          <a:blip r:embed="rId2"/>
          <a:srcRect/>
          <a:stretch>
            <a:fillRect/>
          </a:stretch>
        </p:blipFill>
        <p:spPr bwMode="auto">
          <a:xfrm>
            <a:off x="2214546" y="3643314"/>
            <a:ext cx="3571900" cy="299228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048696"/>
                                        </p:tgtEl>
                                        <p:attrNameLst>
                                          <p:attrName>style.visibility</p:attrName>
                                        </p:attrNameLst>
                                      </p:cBhvr>
                                      <p:to>
                                        <p:strVal val="visible"/>
                                      </p:to>
                                    </p:set>
                                    <p:animEffect transition="in" filter="fade">
                                      <p:cBhvr>
                                        <p:cTn id="7" dur="800" decel="100000"/>
                                        <p:tgtEl>
                                          <p:spTgt spid="1048696"/>
                                        </p:tgtEl>
                                      </p:cBhvr>
                                    </p:animEffect>
                                    <p:anim calcmode="lin" valueType="num">
                                      <p:cBhvr>
                                        <p:cTn id="8" dur="800" decel="100000" fill="hold"/>
                                        <p:tgtEl>
                                          <p:spTgt spid="1048696"/>
                                        </p:tgtEl>
                                        <p:attrNameLst>
                                          <p:attrName>style.rotation</p:attrName>
                                        </p:attrNameLst>
                                      </p:cBhvr>
                                      <p:tavLst>
                                        <p:tav tm="0">
                                          <p:val>
                                            <p:fltVal val="-90"/>
                                          </p:val>
                                        </p:tav>
                                        <p:tav tm="100000">
                                          <p:val>
                                            <p:fltVal val="0"/>
                                          </p:val>
                                        </p:tav>
                                      </p:tavLst>
                                    </p:anim>
                                    <p:anim calcmode="lin" valueType="num">
                                      <p:cBhvr>
                                        <p:cTn id="9" dur="800" decel="100000" fill="hold"/>
                                        <p:tgtEl>
                                          <p:spTgt spid="1048696"/>
                                        </p:tgtEl>
                                        <p:attrNameLst>
                                          <p:attrName>ppt_x</p:attrName>
                                        </p:attrNameLst>
                                      </p:cBhvr>
                                      <p:tavLst>
                                        <p:tav tm="0">
                                          <p:val>
                                            <p:strVal val="#ppt_x+0.4"/>
                                          </p:val>
                                        </p:tav>
                                        <p:tav tm="100000">
                                          <p:val>
                                            <p:strVal val="#ppt_x-0.05"/>
                                          </p:val>
                                        </p:tav>
                                      </p:tavLst>
                                    </p:anim>
                                    <p:anim calcmode="lin" valueType="num">
                                      <p:cBhvr>
                                        <p:cTn id="10" dur="800" decel="100000" fill="hold"/>
                                        <p:tgtEl>
                                          <p:spTgt spid="104869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4869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4869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1" presetClass="entr" presetSubtype="0" fill="hold" grpId="0" nodeType="clickEffect">
                                  <p:stCondLst>
                                    <p:cond delay="0"/>
                                  </p:stCondLst>
                                  <p:childTnLst>
                                    <p:set>
                                      <p:cBhvr>
                                        <p:cTn id="16" dur="1" fill="hold">
                                          <p:stCondLst>
                                            <p:cond delay="0"/>
                                          </p:stCondLst>
                                        </p:cTn>
                                        <p:tgtEl>
                                          <p:spTgt spid="1048697">
                                            <p:txEl>
                                              <p:pRg st="0" end="0"/>
                                            </p:txEl>
                                          </p:spTgt>
                                        </p:tgtEl>
                                        <p:attrNameLst>
                                          <p:attrName>style.visibility</p:attrName>
                                        </p:attrNameLst>
                                      </p:cBhvr>
                                      <p:to>
                                        <p:strVal val="visible"/>
                                      </p:to>
                                    </p:set>
                                    <p:animEffect transition="in" filter="fade">
                                      <p:cBhvr>
                                        <p:cTn id="17" dur="770" decel="100000"/>
                                        <p:tgtEl>
                                          <p:spTgt spid="1048697">
                                            <p:txEl>
                                              <p:pRg st="0" end="0"/>
                                            </p:txEl>
                                          </p:spTgt>
                                        </p:tgtEl>
                                      </p:cBhvr>
                                    </p:animEffect>
                                    <p:animScale>
                                      <p:cBhvr>
                                        <p:cTn id="18" dur="770" decel="100000"/>
                                        <p:tgtEl>
                                          <p:spTgt spid="1048697">
                                            <p:txEl>
                                              <p:pRg st="0" end="0"/>
                                            </p:txEl>
                                          </p:spTgt>
                                        </p:tgtEl>
                                      </p:cBhvr>
                                      <p:from x="10000" y="10000"/>
                                      <p:to x="200000" y="450000"/>
                                    </p:animScale>
                                    <p:animScale>
                                      <p:cBhvr>
                                        <p:cTn id="19" dur="1230" accel="100000" fill="hold">
                                          <p:stCondLst>
                                            <p:cond delay="770"/>
                                          </p:stCondLst>
                                        </p:cTn>
                                        <p:tgtEl>
                                          <p:spTgt spid="1048697">
                                            <p:txEl>
                                              <p:pRg st="0" end="0"/>
                                            </p:txEl>
                                          </p:spTgt>
                                        </p:tgtEl>
                                      </p:cBhvr>
                                      <p:from x="200000" y="450000"/>
                                      <p:to x="100000" y="100000"/>
                                    </p:animScale>
                                    <p:set>
                                      <p:cBhvr>
                                        <p:cTn id="20" dur="770" fill="hold"/>
                                        <p:tgtEl>
                                          <p:spTgt spid="1048697">
                                            <p:txEl>
                                              <p:pRg st="0" end="0"/>
                                            </p:txEl>
                                          </p:spTgt>
                                        </p:tgtEl>
                                        <p:attrNameLst>
                                          <p:attrName>ppt_x</p:attrName>
                                        </p:attrNameLst>
                                      </p:cBhvr>
                                      <p:to>
                                        <p:strVal val="(0.5)"/>
                                      </p:to>
                                    </p:set>
                                    <p:anim from="(0.5)" to="(#ppt_x)" calcmode="lin" valueType="num">
                                      <p:cBhvr>
                                        <p:cTn id="21" dur="1230" accel="100000" fill="hold">
                                          <p:stCondLst>
                                            <p:cond delay="770"/>
                                          </p:stCondLst>
                                        </p:cTn>
                                        <p:tgtEl>
                                          <p:spTgt spid="1048697">
                                            <p:txEl>
                                              <p:pRg st="0" end="0"/>
                                            </p:txEl>
                                          </p:spTgt>
                                        </p:tgtEl>
                                        <p:attrNameLst>
                                          <p:attrName>ppt_x</p:attrName>
                                        </p:attrNameLst>
                                      </p:cBhvr>
                                    </p:anim>
                                    <p:set>
                                      <p:cBhvr>
                                        <p:cTn id="22" dur="770" fill="hold"/>
                                        <p:tgtEl>
                                          <p:spTgt spid="1048697">
                                            <p:txEl>
                                              <p:pRg st="0" end="0"/>
                                            </p:txEl>
                                          </p:spTgt>
                                        </p:tgtEl>
                                        <p:attrNameLst>
                                          <p:attrName>ppt_y</p:attrName>
                                        </p:attrNameLst>
                                      </p:cBhvr>
                                      <p:to>
                                        <p:strVal val="(#ppt_y+0.4)"/>
                                      </p:to>
                                    </p:set>
                                    <p:anim from="(#ppt_y+0.4)" to="(#ppt_y)" calcmode="lin" valueType="num">
                                      <p:cBhvr>
                                        <p:cTn id="23" dur="1230" accel="100000" fill="hold">
                                          <p:stCondLst>
                                            <p:cond delay="770"/>
                                          </p:stCondLst>
                                        </p:cTn>
                                        <p:tgtEl>
                                          <p:spTgt spid="1048697">
                                            <p:txEl>
                                              <p:pRg st="0" end="0"/>
                                            </p:txEl>
                                          </p:spTgt>
                                        </p:tgtEl>
                                        <p:attrNameLst>
                                          <p:attrName>ppt_y</p:attrName>
                                        </p:attrNameLst>
                                      </p:cBhvr>
                                    </p:anim>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2097192"/>
                                        </p:tgtEl>
                                        <p:attrNameLst>
                                          <p:attrName>style.visibility</p:attrName>
                                        </p:attrNameLst>
                                      </p:cBhvr>
                                      <p:to>
                                        <p:strVal val="visible"/>
                                      </p:to>
                                    </p:set>
                                    <p:animScale>
                                      <p:cBhvr>
                                        <p:cTn id="28" dur="1000" decel="50000" fill="hold">
                                          <p:stCondLst>
                                            <p:cond delay="0"/>
                                          </p:stCondLst>
                                        </p:cTn>
                                        <p:tgtEl>
                                          <p:spTgt spid="209719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2097192"/>
                                        </p:tgtEl>
                                        <p:attrNameLst>
                                          <p:attrName>ppt_x</p:attrName>
                                          <p:attrName>ppt_y</p:attrName>
                                        </p:attrNameLst>
                                      </p:cBhvr>
                                    </p:animMotion>
                                    <p:animEffect transition="in" filter="fade">
                                      <p:cBhvr>
                                        <p:cTn id="30" dur="1000"/>
                                        <p:tgtEl>
                                          <p:spTgt spid="2097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6" grpId="0"/>
      <p:bldP spid="1048697"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8" name="Title 1"/>
          <p:cNvSpPr>
            <a:spLocks noGrp="1"/>
          </p:cNvSpPr>
          <p:nvPr>
            <p:ph type="title"/>
          </p:nvPr>
        </p:nvSpPr>
        <p:spPr>
          <a:xfrm>
            <a:off x="1142976" y="320040"/>
            <a:ext cx="6553224" cy="1037258"/>
          </a:xfrm>
        </p:spPr>
        <p:txBody>
          <a:bodyPr>
            <a:normAutofit/>
          </a:bodyPr>
          <a:lstStyle/>
          <a:p>
            <a:pPr algn="ctr"/>
            <a:r>
              <a:rPr lang="id-ID" sz="2800" dirty="0" smtClean="0">
                <a:solidFill>
                  <a:srgbClr val="002060"/>
                </a:solidFill>
              </a:rPr>
              <a:t>Penerapan strategi pembelajaran inquiry</a:t>
            </a:r>
            <a:r>
              <a:rPr lang="en-US" sz="2800" dirty="0" smtClean="0">
                <a:solidFill>
                  <a:srgbClr val="002060"/>
                </a:solidFill>
              </a:rPr>
              <a:t> </a:t>
            </a:r>
            <a:r>
              <a:rPr lang="en-US" sz="2800" dirty="0" err="1" smtClean="0">
                <a:solidFill>
                  <a:srgbClr val="002060"/>
                </a:solidFill>
              </a:rPr>
              <a:t>diperlukan</a:t>
            </a:r>
            <a:r>
              <a:rPr lang="en-US" sz="2800" dirty="0" smtClean="0">
                <a:solidFill>
                  <a:srgbClr val="002060"/>
                </a:solidFill>
              </a:rPr>
              <a:t> </a:t>
            </a:r>
            <a:r>
              <a:rPr lang="en-US" sz="2800" dirty="0" err="1" smtClean="0">
                <a:solidFill>
                  <a:srgbClr val="002060"/>
                </a:solidFill>
              </a:rPr>
              <a:t>utk</a:t>
            </a:r>
            <a:r>
              <a:rPr lang="en-US" sz="2800" dirty="0" smtClean="0">
                <a:solidFill>
                  <a:srgbClr val="002060"/>
                </a:solidFill>
              </a:rPr>
              <a:t>: </a:t>
            </a:r>
            <a:endParaRPr lang="id-ID" sz="2800" dirty="0">
              <a:solidFill>
                <a:srgbClr val="002060"/>
              </a:solidFill>
            </a:endParaRPr>
          </a:p>
        </p:txBody>
      </p:sp>
      <p:sp>
        <p:nvSpPr>
          <p:cNvPr id="1048699" name="Content Placeholder 2"/>
          <p:cNvSpPr>
            <a:spLocks noGrp="1"/>
          </p:cNvSpPr>
          <p:nvPr>
            <p:ph idx="1"/>
          </p:nvPr>
        </p:nvSpPr>
        <p:spPr/>
        <p:txBody>
          <a:bodyPr>
            <a:normAutofit fontScale="92500" lnSpcReduction="20000"/>
          </a:bodyPr>
          <a:lstStyle/>
          <a:p>
            <a:pPr>
              <a:buNone/>
            </a:pPr>
            <a:r>
              <a:rPr lang="en-US" sz="2800" dirty="0" smtClean="0">
                <a:solidFill>
                  <a:schemeClr val="accent3">
                    <a:lumMod val="50000"/>
                  </a:schemeClr>
                </a:solidFill>
              </a:rPr>
              <a:t>1.M</a:t>
            </a:r>
            <a:r>
              <a:rPr lang="id-ID" sz="2800" dirty="0" smtClean="0">
                <a:solidFill>
                  <a:schemeClr val="accent3">
                    <a:lumMod val="50000"/>
                  </a:schemeClr>
                </a:solidFill>
              </a:rPr>
              <a:t>embangkitkan rasa ingin tahu siswa</a:t>
            </a:r>
            <a:r>
              <a:rPr lang="en-US" sz="2800" dirty="0" smtClean="0">
                <a:solidFill>
                  <a:schemeClr val="accent3">
                    <a:lumMod val="50000"/>
                  </a:schemeClr>
                </a:solidFill>
              </a:rPr>
              <a:t> </a:t>
            </a:r>
            <a:r>
              <a:rPr lang="en-US" sz="2800" dirty="0" err="1" smtClean="0">
                <a:solidFill>
                  <a:schemeClr val="accent3">
                    <a:lumMod val="50000"/>
                  </a:schemeClr>
                </a:solidFill>
              </a:rPr>
              <a:t>scr</a:t>
            </a:r>
            <a:r>
              <a:rPr lang="en-US" sz="2800" dirty="0" smtClean="0">
                <a:solidFill>
                  <a:schemeClr val="accent3">
                    <a:lumMod val="50000"/>
                  </a:schemeClr>
                </a:solidFill>
              </a:rPr>
              <a:t> </a:t>
            </a:r>
            <a:r>
              <a:rPr lang="en-US" sz="2800" dirty="0" err="1" smtClean="0">
                <a:solidFill>
                  <a:schemeClr val="accent3">
                    <a:lumMod val="50000"/>
                  </a:schemeClr>
                </a:solidFill>
              </a:rPr>
              <a:t>mendalam</a:t>
            </a:r>
            <a:r>
              <a:rPr lang="en-US" sz="2800" dirty="0" smtClean="0">
                <a:solidFill>
                  <a:schemeClr val="accent3">
                    <a:lumMod val="50000"/>
                  </a:schemeClr>
                </a:solidFill>
              </a:rPr>
              <a:t> </a:t>
            </a:r>
            <a:r>
              <a:rPr lang="en-US" sz="2800" dirty="0" err="1" smtClean="0">
                <a:solidFill>
                  <a:schemeClr val="accent3">
                    <a:lumMod val="50000"/>
                  </a:schemeClr>
                </a:solidFill>
              </a:rPr>
              <a:t>terhadap</a:t>
            </a:r>
            <a:r>
              <a:rPr lang="en-US" sz="2800" dirty="0" smtClean="0">
                <a:solidFill>
                  <a:schemeClr val="accent3">
                    <a:lumMod val="50000"/>
                  </a:schemeClr>
                </a:solidFill>
              </a:rPr>
              <a:t> </a:t>
            </a:r>
            <a:r>
              <a:rPr lang="en-US" sz="2800" dirty="0" err="1" smtClean="0">
                <a:solidFill>
                  <a:schemeClr val="accent3">
                    <a:lumMod val="50000"/>
                  </a:schemeClr>
                </a:solidFill>
              </a:rPr>
              <a:t>materi</a:t>
            </a:r>
            <a:r>
              <a:rPr lang="en-US" sz="2800" dirty="0" smtClean="0">
                <a:solidFill>
                  <a:schemeClr val="accent3">
                    <a:lumMod val="50000"/>
                  </a:schemeClr>
                </a:solidFill>
              </a:rPr>
              <a:t> </a:t>
            </a:r>
            <a:r>
              <a:rPr lang="en-US" sz="2800" dirty="0" err="1" smtClean="0">
                <a:solidFill>
                  <a:schemeClr val="accent3">
                    <a:lumMod val="50000"/>
                  </a:schemeClr>
                </a:solidFill>
              </a:rPr>
              <a:t>yg</a:t>
            </a:r>
            <a:r>
              <a:rPr lang="en-US" sz="2800" dirty="0" smtClean="0">
                <a:solidFill>
                  <a:schemeClr val="accent3">
                    <a:lumMod val="50000"/>
                  </a:schemeClr>
                </a:solidFill>
              </a:rPr>
              <a:t> </a:t>
            </a:r>
            <a:r>
              <a:rPr lang="en-US" sz="2800" dirty="0" err="1" smtClean="0">
                <a:solidFill>
                  <a:schemeClr val="accent3">
                    <a:lumMod val="50000"/>
                  </a:schemeClr>
                </a:solidFill>
              </a:rPr>
              <a:t>dikaji</a:t>
            </a:r>
            <a:r>
              <a:rPr lang="en-US" sz="2800" dirty="0" smtClean="0">
                <a:solidFill>
                  <a:schemeClr val="accent3">
                    <a:lumMod val="50000"/>
                  </a:schemeClr>
                </a:solidFill>
              </a:rPr>
              <a:t>.</a:t>
            </a:r>
          </a:p>
          <a:p>
            <a:pPr>
              <a:buNone/>
            </a:pPr>
            <a:r>
              <a:rPr lang="en-US" sz="2800" dirty="0" smtClean="0">
                <a:solidFill>
                  <a:schemeClr val="accent3">
                    <a:lumMod val="50000"/>
                  </a:schemeClr>
                </a:solidFill>
              </a:rPr>
              <a:t>2.Mend</a:t>
            </a:r>
            <a:r>
              <a:rPr lang="id-ID" sz="2800" dirty="0" smtClean="0">
                <a:solidFill>
                  <a:schemeClr val="accent3">
                    <a:lumMod val="50000"/>
                  </a:schemeClr>
                </a:solidFill>
              </a:rPr>
              <a:t>orong </a:t>
            </a:r>
            <a:r>
              <a:rPr lang="en-US" sz="2800" dirty="0" err="1" smtClean="0">
                <a:solidFill>
                  <a:schemeClr val="accent3">
                    <a:lumMod val="50000"/>
                  </a:schemeClr>
                </a:solidFill>
              </a:rPr>
              <a:t>siswa</a:t>
            </a:r>
            <a:r>
              <a:rPr lang="en-US" sz="2800" dirty="0" smtClean="0">
                <a:solidFill>
                  <a:schemeClr val="accent3">
                    <a:lumMod val="50000"/>
                  </a:schemeClr>
                </a:solidFill>
              </a:rPr>
              <a:t> </a:t>
            </a:r>
            <a:r>
              <a:rPr lang="en-US" sz="2800" dirty="0" err="1" smtClean="0">
                <a:solidFill>
                  <a:schemeClr val="accent3">
                    <a:lumMod val="50000"/>
                  </a:schemeClr>
                </a:solidFill>
              </a:rPr>
              <a:t>utk</a:t>
            </a:r>
            <a:r>
              <a:rPr lang="en-US" sz="2800" dirty="0" smtClean="0">
                <a:solidFill>
                  <a:schemeClr val="accent3">
                    <a:lumMod val="50000"/>
                  </a:schemeClr>
                </a:solidFill>
              </a:rPr>
              <a:t> </a:t>
            </a:r>
            <a:r>
              <a:rPr lang="id-ID" sz="2800" dirty="0" smtClean="0">
                <a:solidFill>
                  <a:schemeClr val="accent3">
                    <a:lumMod val="50000"/>
                  </a:schemeClr>
                </a:solidFill>
              </a:rPr>
              <a:t>berkembang melalui proses merumuskan pertanyaan, merumuskan masalah, mengamati, dan menerapkan informasi baru </a:t>
            </a:r>
            <a:endParaRPr lang="en-US" sz="2800" dirty="0" smtClean="0">
              <a:solidFill>
                <a:schemeClr val="accent3">
                  <a:lumMod val="50000"/>
                </a:schemeClr>
              </a:solidFill>
            </a:endParaRPr>
          </a:p>
          <a:p>
            <a:pPr>
              <a:buNone/>
            </a:pPr>
            <a:r>
              <a:rPr lang="en-US" sz="2800" dirty="0" smtClean="0">
                <a:solidFill>
                  <a:schemeClr val="accent3">
                    <a:lumMod val="50000"/>
                  </a:schemeClr>
                </a:solidFill>
              </a:rPr>
              <a:t>3.M</a:t>
            </a:r>
            <a:r>
              <a:rPr lang="id-ID" sz="2800" dirty="0" smtClean="0">
                <a:solidFill>
                  <a:schemeClr val="accent3">
                    <a:lumMod val="50000"/>
                  </a:schemeClr>
                </a:solidFill>
              </a:rPr>
              <a:t>eningkatkan pemahaman </a:t>
            </a:r>
            <a:r>
              <a:rPr lang="en-US" sz="2800" dirty="0" err="1" smtClean="0">
                <a:solidFill>
                  <a:schemeClr val="accent3">
                    <a:lumMod val="50000"/>
                  </a:schemeClr>
                </a:solidFill>
              </a:rPr>
              <a:t>terhadap</a:t>
            </a:r>
            <a:r>
              <a:rPr lang="en-US" sz="2800" dirty="0" smtClean="0">
                <a:solidFill>
                  <a:schemeClr val="accent3">
                    <a:lumMod val="50000"/>
                  </a:schemeClr>
                </a:solidFill>
              </a:rPr>
              <a:t> </a:t>
            </a:r>
            <a:r>
              <a:rPr lang="id-ID" sz="2800" dirty="0" smtClean="0">
                <a:solidFill>
                  <a:schemeClr val="accent3">
                    <a:lumMod val="50000"/>
                  </a:schemeClr>
                </a:solidFill>
              </a:rPr>
              <a:t> masalah</a:t>
            </a:r>
            <a:r>
              <a:rPr lang="en-US" sz="2800" dirty="0" smtClean="0">
                <a:solidFill>
                  <a:schemeClr val="accent3">
                    <a:lumMod val="50000"/>
                  </a:schemeClr>
                </a:solidFill>
              </a:rPr>
              <a:t>/</a:t>
            </a:r>
            <a:r>
              <a:rPr lang="en-US" sz="2800" dirty="0" err="1" smtClean="0">
                <a:solidFill>
                  <a:schemeClr val="accent3">
                    <a:lumMod val="50000"/>
                  </a:schemeClr>
                </a:solidFill>
              </a:rPr>
              <a:t>materi</a:t>
            </a:r>
            <a:r>
              <a:rPr lang="en-US" sz="2800" dirty="0" smtClean="0">
                <a:solidFill>
                  <a:schemeClr val="accent3">
                    <a:lumMod val="50000"/>
                  </a:schemeClr>
                </a:solidFill>
              </a:rPr>
              <a:t> </a:t>
            </a:r>
            <a:r>
              <a:rPr lang="en-US" sz="2800" dirty="0" err="1" smtClean="0">
                <a:solidFill>
                  <a:schemeClr val="accent3">
                    <a:lumMod val="50000"/>
                  </a:schemeClr>
                </a:solidFill>
              </a:rPr>
              <a:t>yg</a:t>
            </a:r>
            <a:r>
              <a:rPr lang="en-US" sz="2800" dirty="0" smtClean="0">
                <a:solidFill>
                  <a:schemeClr val="accent3">
                    <a:lumMod val="50000"/>
                  </a:schemeClr>
                </a:solidFill>
              </a:rPr>
              <a:t> </a:t>
            </a:r>
            <a:r>
              <a:rPr lang="en-US" sz="2800" dirty="0" err="1" smtClean="0">
                <a:solidFill>
                  <a:schemeClr val="accent3">
                    <a:lumMod val="50000"/>
                  </a:schemeClr>
                </a:solidFill>
              </a:rPr>
              <a:t>dikaji</a:t>
            </a:r>
            <a:r>
              <a:rPr lang="id-ID" sz="2800" dirty="0" smtClean="0">
                <a:solidFill>
                  <a:schemeClr val="accent3">
                    <a:lumMod val="50000"/>
                  </a:schemeClr>
                </a:solidFill>
              </a:rPr>
              <a:t>.</a:t>
            </a:r>
            <a:endParaRPr lang="en-US" sz="2800" dirty="0" smtClean="0">
              <a:solidFill>
                <a:schemeClr val="accent3">
                  <a:lumMod val="50000"/>
                </a:schemeClr>
              </a:solidFill>
            </a:endParaRPr>
          </a:p>
          <a:p>
            <a:pPr>
              <a:buNone/>
            </a:pPr>
            <a:r>
              <a:rPr lang="en-US" sz="2800" dirty="0" smtClean="0">
                <a:solidFill>
                  <a:schemeClr val="accent3">
                    <a:lumMod val="50000"/>
                  </a:schemeClr>
                </a:solidFill>
              </a:rPr>
              <a:t>4. Me</a:t>
            </a:r>
            <a:r>
              <a:rPr lang="id-ID" sz="2800" dirty="0" smtClean="0">
                <a:solidFill>
                  <a:schemeClr val="accent3">
                    <a:lumMod val="50000"/>
                  </a:schemeClr>
                </a:solidFill>
              </a:rPr>
              <a:t>ningkatkan semangat bereksplorasi </a:t>
            </a:r>
            <a:r>
              <a:rPr lang="en-US" sz="2800" dirty="0" err="1" smtClean="0">
                <a:solidFill>
                  <a:schemeClr val="accent3">
                    <a:lumMod val="50000"/>
                  </a:schemeClr>
                </a:solidFill>
              </a:rPr>
              <a:t>materi</a:t>
            </a:r>
            <a:r>
              <a:rPr lang="en-US" sz="2800" dirty="0" smtClean="0">
                <a:solidFill>
                  <a:schemeClr val="accent3">
                    <a:lumMod val="50000"/>
                  </a:schemeClr>
                </a:solidFill>
              </a:rPr>
              <a:t>, </a:t>
            </a:r>
            <a:r>
              <a:rPr lang="id-ID" sz="2800" dirty="0" smtClean="0">
                <a:solidFill>
                  <a:schemeClr val="accent3">
                    <a:lumMod val="50000"/>
                  </a:schemeClr>
                </a:solidFill>
              </a:rPr>
              <a:t>sehingga siswa belajar secara aktif.</a:t>
            </a:r>
          </a:p>
          <a:p>
            <a:pPr algn="just"/>
            <a:endParaRPr lang="id-ID" dirty="0">
              <a:solidFill>
                <a:srgbClr val="FF00FF"/>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048698"/>
                                        </p:tgtEl>
                                        <p:attrNameLst>
                                          <p:attrName>style.visibility</p:attrName>
                                        </p:attrNameLst>
                                      </p:cBhvr>
                                      <p:to>
                                        <p:strVal val="visible"/>
                                      </p:to>
                                    </p:set>
                                    <p:anim calcmode="lin" valueType="num">
                                      <p:cBhvr>
                                        <p:cTn id="7" dur="500" fill="hold"/>
                                        <p:tgtEl>
                                          <p:spTgt spid="1048698"/>
                                        </p:tgtEl>
                                        <p:attrNameLst>
                                          <p:attrName>ppt_w</p:attrName>
                                        </p:attrNameLst>
                                      </p:cBhvr>
                                      <p:tavLst>
                                        <p:tav tm="0">
                                          <p:val>
                                            <p:strVal val="#ppt_w*0.05"/>
                                          </p:val>
                                        </p:tav>
                                        <p:tav tm="100000">
                                          <p:val>
                                            <p:strVal val="#ppt_w"/>
                                          </p:val>
                                        </p:tav>
                                      </p:tavLst>
                                    </p:anim>
                                    <p:anim calcmode="lin" valueType="num">
                                      <p:cBhvr>
                                        <p:cTn id="8" dur="500" fill="hold"/>
                                        <p:tgtEl>
                                          <p:spTgt spid="1048698"/>
                                        </p:tgtEl>
                                        <p:attrNameLst>
                                          <p:attrName>ppt_h</p:attrName>
                                        </p:attrNameLst>
                                      </p:cBhvr>
                                      <p:tavLst>
                                        <p:tav tm="0">
                                          <p:val>
                                            <p:strVal val="#ppt_h"/>
                                          </p:val>
                                        </p:tav>
                                        <p:tav tm="100000">
                                          <p:val>
                                            <p:strVal val="#ppt_h"/>
                                          </p:val>
                                        </p:tav>
                                      </p:tavLst>
                                    </p:anim>
                                    <p:anim calcmode="lin" valueType="num">
                                      <p:cBhvr>
                                        <p:cTn id="9" dur="500" fill="hold"/>
                                        <p:tgtEl>
                                          <p:spTgt spid="1048698"/>
                                        </p:tgtEl>
                                        <p:attrNameLst>
                                          <p:attrName>ppt_x</p:attrName>
                                        </p:attrNameLst>
                                      </p:cBhvr>
                                      <p:tavLst>
                                        <p:tav tm="0">
                                          <p:val>
                                            <p:strVal val="#ppt_x-.2"/>
                                          </p:val>
                                        </p:tav>
                                        <p:tav tm="100000">
                                          <p:val>
                                            <p:strVal val="#ppt_x"/>
                                          </p:val>
                                        </p:tav>
                                      </p:tavLst>
                                    </p:anim>
                                    <p:anim calcmode="lin" valueType="num">
                                      <p:cBhvr>
                                        <p:cTn id="10" dur="500" fill="hold"/>
                                        <p:tgtEl>
                                          <p:spTgt spid="1048698"/>
                                        </p:tgtEl>
                                        <p:attrNameLst>
                                          <p:attrName>ppt_y</p:attrName>
                                        </p:attrNameLst>
                                      </p:cBhvr>
                                      <p:tavLst>
                                        <p:tav tm="0">
                                          <p:val>
                                            <p:strVal val="#ppt_y"/>
                                          </p:val>
                                        </p:tav>
                                        <p:tav tm="100000">
                                          <p:val>
                                            <p:strVal val="#ppt_y"/>
                                          </p:val>
                                        </p:tav>
                                      </p:tavLst>
                                    </p:anim>
                                    <p:animEffect transition="in" filter="fade">
                                      <p:cBhvr>
                                        <p:cTn id="11" dur="500"/>
                                        <p:tgtEl>
                                          <p:spTgt spid="1048698"/>
                                        </p:tgtEl>
                                      </p:cBhvr>
                                    </p:animEffect>
                                  </p:childTnLst>
                                </p:cTn>
                              </p:par>
                            </p:childTnLst>
                          </p:cTn>
                        </p:par>
                      </p:childTnLst>
                    </p:cTn>
                  </p:par>
                  <p:par>
                    <p:cTn id="12" fill="hold">
                      <p:stCondLst>
                        <p:cond delay="indefinite"/>
                      </p:stCondLst>
                      <p:childTnLst>
                        <p:par>
                          <p:cTn id="13" fill="hold">
                            <p:stCondLst>
                              <p:cond delay="0"/>
                            </p:stCondLst>
                            <p:childTnLst>
                              <p:par>
                                <p:cTn id="14" presetID="48" presetClass="entr" presetSubtype="0" accel="50000" fill="hold" grpId="0" nodeType="clickEffect">
                                  <p:stCondLst>
                                    <p:cond delay="0"/>
                                  </p:stCondLst>
                                  <p:childTnLst>
                                    <p:set>
                                      <p:cBhvr>
                                        <p:cTn id="15" dur="1" fill="hold">
                                          <p:stCondLst>
                                            <p:cond delay="0"/>
                                          </p:stCondLst>
                                        </p:cTn>
                                        <p:tgtEl>
                                          <p:spTgt spid="1048699">
                                            <p:txEl>
                                              <p:pRg st="0" end="0"/>
                                            </p:txEl>
                                          </p:spTgt>
                                        </p:tgtEl>
                                        <p:attrNameLst>
                                          <p:attrName>style.visibility</p:attrName>
                                        </p:attrNameLst>
                                      </p:cBhvr>
                                      <p:to>
                                        <p:strVal val="visible"/>
                                      </p:to>
                                    </p:set>
                                    <p:anim calcmode="lin" valueType="num">
                                      <p:cBhvr>
                                        <p:cTn id="16" dur="1000" fill="hold"/>
                                        <p:tgtEl>
                                          <p:spTgt spid="1048699">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7" dur="1000" fill="hold"/>
                                        <p:tgtEl>
                                          <p:spTgt spid="1048699">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8" dur="1000" fill="hold"/>
                                        <p:tgtEl>
                                          <p:spTgt spid="1048699">
                                            <p:txEl>
                                              <p:pRg st="0" end="0"/>
                                            </p:txEl>
                                          </p:spTgt>
                                        </p:tgtEl>
                                        <p:attrNameLst>
                                          <p:attrName>ppt_y</p:attrName>
                                        </p:attrNameLst>
                                      </p:cBhvr>
                                      <p:tavLst>
                                        <p:tav tm="0">
                                          <p:val>
                                            <p:strVal val="#ppt_y"/>
                                          </p:val>
                                        </p:tav>
                                        <p:tav tm="100000">
                                          <p:val>
                                            <p:strVal val="#ppt_y"/>
                                          </p:val>
                                        </p:tav>
                                      </p:tavLst>
                                    </p:anim>
                                    <p:animEffect transition="in" filter="fade">
                                      <p:cBhvr>
                                        <p:cTn id="19" dur="1000"/>
                                        <p:tgtEl>
                                          <p:spTgt spid="1048699">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8" presetClass="entr" presetSubtype="0" accel="50000" fill="hold" grpId="0" nodeType="clickEffect">
                                  <p:stCondLst>
                                    <p:cond delay="0"/>
                                  </p:stCondLst>
                                  <p:childTnLst>
                                    <p:set>
                                      <p:cBhvr>
                                        <p:cTn id="23" dur="1" fill="hold">
                                          <p:stCondLst>
                                            <p:cond delay="0"/>
                                          </p:stCondLst>
                                        </p:cTn>
                                        <p:tgtEl>
                                          <p:spTgt spid="1048699">
                                            <p:txEl>
                                              <p:pRg st="1" end="1"/>
                                            </p:txEl>
                                          </p:spTgt>
                                        </p:tgtEl>
                                        <p:attrNameLst>
                                          <p:attrName>style.visibility</p:attrName>
                                        </p:attrNameLst>
                                      </p:cBhvr>
                                      <p:to>
                                        <p:strVal val="visible"/>
                                      </p:to>
                                    </p:set>
                                    <p:anim calcmode="lin" valueType="num">
                                      <p:cBhvr>
                                        <p:cTn id="24" dur="1000" fill="hold"/>
                                        <p:tgtEl>
                                          <p:spTgt spid="1048699">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5" dur="1000" fill="hold"/>
                                        <p:tgtEl>
                                          <p:spTgt spid="1048699">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6" dur="1000" fill="hold"/>
                                        <p:tgtEl>
                                          <p:spTgt spid="1048699">
                                            <p:txEl>
                                              <p:pRg st="1" end="1"/>
                                            </p:txEl>
                                          </p:spTgt>
                                        </p:tgtEl>
                                        <p:attrNameLst>
                                          <p:attrName>ppt_y</p:attrName>
                                        </p:attrNameLst>
                                      </p:cBhvr>
                                      <p:tavLst>
                                        <p:tav tm="0">
                                          <p:val>
                                            <p:strVal val="#ppt_y"/>
                                          </p:val>
                                        </p:tav>
                                        <p:tav tm="100000">
                                          <p:val>
                                            <p:strVal val="#ppt_y"/>
                                          </p:val>
                                        </p:tav>
                                      </p:tavLst>
                                    </p:anim>
                                    <p:animEffect transition="in" filter="fade">
                                      <p:cBhvr>
                                        <p:cTn id="27" dur="1000"/>
                                        <p:tgtEl>
                                          <p:spTgt spid="104869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8" presetClass="entr" presetSubtype="0" accel="50000" fill="hold" grpId="0" nodeType="clickEffect">
                                  <p:stCondLst>
                                    <p:cond delay="0"/>
                                  </p:stCondLst>
                                  <p:childTnLst>
                                    <p:set>
                                      <p:cBhvr>
                                        <p:cTn id="31" dur="1" fill="hold">
                                          <p:stCondLst>
                                            <p:cond delay="0"/>
                                          </p:stCondLst>
                                        </p:cTn>
                                        <p:tgtEl>
                                          <p:spTgt spid="1048699">
                                            <p:txEl>
                                              <p:pRg st="2" end="2"/>
                                            </p:txEl>
                                          </p:spTgt>
                                        </p:tgtEl>
                                        <p:attrNameLst>
                                          <p:attrName>style.visibility</p:attrName>
                                        </p:attrNameLst>
                                      </p:cBhvr>
                                      <p:to>
                                        <p:strVal val="visible"/>
                                      </p:to>
                                    </p:set>
                                    <p:anim calcmode="lin" valueType="num">
                                      <p:cBhvr>
                                        <p:cTn id="32" dur="1000" fill="hold"/>
                                        <p:tgtEl>
                                          <p:spTgt spid="1048699">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3" dur="1000" fill="hold"/>
                                        <p:tgtEl>
                                          <p:spTgt spid="1048699">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34" dur="1000" fill="hold"/>
                                        <p:tgtEl>
                                          <p:spTgt spid="1048699">
                                            <p:txEl>
                                              <p:pRg st="2" end="2"/>
                                            </p:txEl>
                                          </p:spTgt>
                                        </p:tgtEl>
                                        <p:attrNameLst>
                                          <p:attrName>ppt_y</p:attrName>
                                        </p:attrNameLst>
                                      </p:cBhvr>
                                      <p:tavLst>
                                        <p:tav tm="0">
                                          <p:val>
                                            <p:strVal val="#ppt_y"/>
                                          </p:val>
                                        </p:tav>
                                        <p:tav tm="100000">
                                          <p:val>
                                            <p:strVal val="#ppt_y"/>
                                          </p:val>
                                        </p:tav>
                                      </p:tavLst>
                                    </p:anim>
                                    <p:animEffect transition="in" filter="fade">
                                      <p:cBhvr>
                                        <p:cTn id="35" dur="1000"/>
                                        <p:tgtEl>
                                          <p:spTgt spid="1048699">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8" presetClass="entr" presetSubtype="0" accel="50000" fill="hold" grpId="0" nodeType="clickEffect">
                                  <p:stCondLst>
                                    <p:cond delay="0"/>
                                  </p:stCondLst>
                                  <p:childTnLst>
                                    <p:set>
                                      <p:cBhvr>
                                        <p:cTn id="39" dur="1" fill="hold">
                                          <p:stCondLst>
                                            <p:cond delay="0"/>
                                          </p:stCondLst>
                                        </p:cTn>
                                        <p:tgtEl>
                                          <p:spTgt spid="1048699">
                                            <p:txEl>
                                              <p:pRg st="3" end="3"/>
                                            </p:txEl>
                                          </p:spTgt>
                                        </p:tgtEl>
                                        <p:attrNameLst>
                                          <p:attrName>style.visibility</p:attrName>
                                        </p:attrNameLst>
                                      </p:cBhvr>
                                      <p:to>
                                        <p:strVal val="visible"/>
                                      </p:to>
                                    </p:set>
                                    <p:anim calcmode="lin" valueType="num">
                                      <p:cBhvr>
                                        <p:cTn id="40" dur="1000" fill="hold"/>
                                        <p:tgtEl>
                                          <p:spTgt spid="1048699">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1" dur="1000" fill="hold"/>
                                        <p:tgtEl>
                                          <p:spTgt spid="1048699">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42" dur="1000" fill="hold"/>
                                        <p:tgtEl>
                                          <p:spTgt spid="1048699">
                                            <p:txEl>
                                              <p:pRg st="3" end="3"/>
                                            </p:txEl>
                                          </p:spTgt>
                                        </p:tgtEl>
                                        <p:attrNameLst>
                                          <p:attrName>ppt_y</p:attrName>
                                        </p:attrNameLst>
                                      </p:cBhvr>
                                      <p:tavLst>
                                        <p:tav tm="0">
                                          <p:val>
                                            <p:strVal val="#ppt_y"/>
                                          </p:val>
                                        </p:tav>
                                        <p:tav tm="100000">
                                          <p:val>
                                            <p:strVal val="#ppt_y"/>
                                          </p:val>
                                        </p:tav>
                                      </p:tavLst>
                                    </p:anim>
                                    <p:animEffect transition="in" filter="fade">
                                      <p:cBhvr>
                                        <p:cTn id="43" dur="1000"/>
                                        <p:tgtEl>
                                          <p:spTgt spid="1048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8" grpId="0"/>
      <p:bldP spid="104869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0" name="Title 1"/>
          <p:cNvSpPr>
            <a:spLocks noGrp="1"/>
          </p:cNvSpPr>
          <p:nvPr>
            <p:ph type="title"/>
          </p:nvPr>
        </p:nvSpPr>
        <p:spPr>
          <a:xfrm>
            <a:off x="1285852" y="320040"/>
            <a:ext cx="6410348" cy="894382"/>
          </a:xfrm>
        </p:spPr>
        <p:txBody>
          <a:bodyPr>
            <a:normAutofit fontScale="90000"/>
          </a:bodyPr>
          <a:lstStyle/>
          <a:p>
            <a:pPr algn="ctr"/>
            <a:r>
              <a:rPr lang="en-US" sz="3200" dirty="0" err="1" smtClean="0">
                <a:solidFill>
                  <a:srgbClr val="FF0000"/>
                </a:solidFill>
              </a:rPr>
              <a:t>Ciri-ciri</a:t>
            </a:r>
            <a:r>
              <a:rPr lang="en-US" sz="3200" dirty="0" smtClean="0">
                <a:solidFill>
                  <a:srgbClr val="FF0000"/>
                </a:solidFill>
              </a:rPr>
              <a:t> </a:t>
            </a:r>
            <a:r>
              <a:rPr lang="en-US" sz="3200" dirty="0" err="1" smtClean="0">
                <a:solidFill>
                  <a:srgbClr val="FF0000"/>
                </a:solidFill>
              </a:rPr>
              <a:t>strategi</a:t>
            </a:r>
            <a:r>
              <a:rPr lang="en-US" sz="3200" dirty="0" smtClean="0">
                <a:solidFill>
                  <a:srgbClr val="FF0000"/>
                </a:solidFill>
              </a:rPr>
              <a:t> </a:t>
            </a:r>
            <a:br>
              <a:rPr lang="en-US" sz="3200" dirty="0" smtClean="0">
                <a:solidFill>
                  <a:srgbClr val="FF0000"/>
                </a:solidFill>
              </a:rPr>
            </a:br>
            <a:r>
              <a:rPr lang="en-US" sz="3200" dirty="0" err="1" smtClean="0">
                <a:solidFill>
                  <a:srgbClr val="FF0000"/>
                </a:solidFill>
              </a:rPr>
              <a:t>pembelajaran</a:t>
            </a:r>
            <a:r>
              <a:rPr lang="en-US" sz="3200" dirty="0" smtClean="0">
                <a:solidFill>
                  <a:srgbClr val="FF0000"/>
                </a:solidFill>
              </a:rPr>
              <a:t> inquiry</a:t>
            </a:r>
            <a:endParaRPr lang="id-ID" sz="3200" dirty="0">
              <a:solidFill>
                <a:srgbClr val="FF0000"/>
              </a:solidFill>
            </a:endParaRPr>
          </a:p>
        </p:txBody>
      </p:sp>
      <p:sp>
        <p:nvSpPr>
          <p:cNvPr id="1048701" name="Content Placeholder 2"/>
          <p:cNvSpPr>
            <a:spLocks noGrp="1"/>
          </p:cNvSpPr>
          <p:nvPr>
            <p:ph idx="1"/>
          </p:nvPr>
        </p:nvSpPr>
        <p:spPr/>
        <p:txBody>
          <a:bodyPr/>
          <a:lstStyle/>
          <a:p>
            <a:pPr>
              <a:buNone/>
            </a:pPr>
            <a:r>
              <a:rPr lang="en-US" dirty="0" smtClean="0"/>
              <a:t>1. </a:t>
            </a:r>
            <a:r>
              <a:rPr lang="en-US" dirty="0" err="1" smtClean="0"/>
              <a:t>Digunakan</a:t>
            </a:r>
            <a:r>
              <a:rPr lang="en-US" dirty="0" smtClean="0"/>
              <a:t> pd </a:t>
            </a:r>
            <a:r>
              <a:rPr lang="en-US" dirty="0" err="1" smtClean="0"/>
              <a:t>pelajaran</a:t>
            </a:r>
            <a:r>
              <a:rPr lang="en-US" dirty="0" smtClean="0"/>
              <a:t> </a:t>
            </a:r>
            <a:r>
              <a:rPr lang="en-US" dirty="0" err="1" smtClean="0"/>
              <a:t>saintis</a:t>
            </a:r>
            <a:endParaRPr lang="en-US" dirty="0" smtClean="0"/>
          </a:p>
          <a:p>
            <a:pPr>
              <a:buNone/>
            </a:pPr>
            <a:r>
              <a:rPr lang="en-US" dirty="0" smtClean="0"/>
              <a:t>2. </a:t>
            </a:r>
            <a:r>
              <a:rPr lang="en-US" dirty="0" err="1" smtClean="0"/>
              <a:t>Berpikir</a:t>
            </a:r>
            <a:r>
              <a:rPr lang="en-US" dirty="0" smtClean="0"/>
              <a:t> </a:t>
            </a:r>
            <a:r>
              <a:rPr lang="en-US" dirty="0" err="1" smtClean="0"/>
              <a:t>kritis</a:t>
            </a:r>
            <a:r>
              <a:rPr lang="en-US" dirty="0" smtClean="0"/>
              <a:t> </a:t>
            </a:r>
            <a:r>
              <a:rPr lang="en-US" dirty="0" err="1" smtClean="0"/>
              <a:t>dalam</a:t>
            </a:r>
            <a:r>
              <a:rPr lang="en-US" dirty="0" smtClean="0"/>
              <a:t> </a:t>
            </a:r>
            <a:r>
              <a:rPr lang="en-US" dirty="0" err="1" smtClean="0"/>
              <a:t>ekplorasi</a:t>
            </a:r>
            <a:r>
              <a:rPr lang="en-US" dirty="0" smtClean="0"/>
              <a:t> </a:t>
            </a:r>
            <a:r>
              <a:rPr lang="en-US" dirty="0" err="1" smtClean="0"/>
              <a:t>masalah</a:t>
            </a:r>
            <a:endParaRPr lang="en-US" dirty="0" smtClean="0"/>
          </a:p>
          <a:p>
            <a:pPr>
              <a:buNone/>
            </a:pPr>
            <a:r>
              <a:rPr lang="en-US" dirty="0" smtClean="0"/>
              <a:t>3. </a:t>
            </a:r>
            <a:r>
              <a:rPr lang="en-US" dirty="0" err="1" smtClean="0"/>
              <a:t>Merumuskan</a:t>
            </a:r>
            <a:r>
              <a:rPr lang="en-US" dirty="0" smtClean="0"/>
              <a:t> </a:t>
            </a:r>
            <a:r>
              <a:rPr lang="en-US" dirty="0" err="1" smtClean="0"/>
              <a:t>berbagai</a:t>
            </a:r>
            <a:r>
              <a:rPr lang="en-US" dirty="0" smtClean="0"/>
              <a:t> </a:t>
            </a:r>
            <a:r>
              <a:rPr lang="en-US" dirty="0" err="1" smtClean="0"/>
              <a:t>pertanyaan</a:t>
            </a:r>
            <a:r>
              <a:rPr lang="en-US" dirty="0" smtClean="0"/>
              <a:t> </a:t>
            </a:r>
            <a:r>
              <a:rPr lang="en-US" dirty="0" err="1" smtClean="0"/>
              <a:t>yg</a:t>
            </a:r>
            <a:r>
              <a:rPr lang="en-US" dirty="0" smtClean="0"/>
              <a:t> </a:t>
            </a:r>
            <a:r>
              <a:rPr lang="en-US" dirty="0" err="1" smtClean="0"/>
              <a:t>membangkitkan</a:t>
            </a:r>
            <a:r>
              <a:rPr lang="en-US" dirty="0" smtClean="0"/>
              <a:t> rasa </a:t>
            </a:r>
            <a:r>
              <a:rPr lang="en-US" dirty="0" err="1" smtClean="0"/>
              <a:t>ingin</a:t>
            </a:r>
            <a:r>
              <a:rPr lang="en-US" dirty="0" smtClean="0"/>
              <a:t> </a:t>
            </a:r>
            <a:r>
              <a:rPr lang="en-US" dirty="0" err="1" smtClean="0"/>
              <a:t>tahu</a:t>
            </a:r>
            <a:endParaRPr lang="en-US" dirty="0" smtClean="0"/>
          </a:p>
          <a:p>
            <a:pPr>
              <a:buNone/>
            </a:pPr>
            <a:r>
              <a:rPr lang="en-US" dirty="0" smtClean="0"/>
              <a:t>4. </a:t>
            </a:r>
            <a:r>
              <a:rPr lang="en-US" dirty="0" err="1" smtClean="0"/>
              <a:t>Siswa</a:t>
            </a:r>
            <a:r>
              <a:rPr lang="en-US" dirty="0" smtClean="0"/>
              <a:t> </a:t>
            </a:r>
            <a:r>
              <a:rPr lang="en-US" dirty="0" err="1" smtClean="0"/>
              <a:t>harus</a:t>
            </a:r>
            <a:r>
              <a:rPr lang="en-US" dirty="0" smtClean="0"/>
              <a:t> </a:t>
            </a:r>
            <a:r>
              <a:rPr lang="en-US" dirty="0" err="1" smtClean="0"/>
              <a:t>memiliki</a:t>
            </a:r>
            <a:r>
              <a:rPr lang="en-US" dirty="0" smtClean="0"/>
              <a:t> </a:t>
            </a:r>
            <a:r>
              <a:rPr lang="en-US" dirty="0" err="1" smtClean="0"/>
              <a:t>pemahaman</a:t>
            </a:r>
            <a:r>
              <a:rPr lang="en-US" dirty="0" smtClean="0"/>
              <a:t> </a:t>
            </a:r>
            <a:r>
              <a:rPr lang="en-US" dirty="0" err="1" smtClean="0"/>
              <a:t>awal</a:t>
            </a:r>
            <a:r>
              <a:rPr lang="en-US" dirty="0" smtClean="0"/>
              <a:t> </a:t>
            </a:r>
            <a:r>
              <a:rPr lang="en-US" dirty="0" err="1" smtClean="0"/>
              <a:t>terhadap</a:t>
            </a:r>
            <a:r>
              <a:rPr lang="en-US" dirty="0" smtClean="0"/>
              <a:t> </a:t>
            </a:r>
            <a:r>
              <a:rPr lang="en-US" dirty="0" err="1" smtClean="0"/>
              <a:t>materi</a:t>
            </a:r>
            <a:r>
              <a:rPr lang="en-US" dirty="0" smtClean="0"/>
              <a:t>/</a:t>
            </a:r>
            <a:r>
              <a:rPr lang="en-US" dirty="0" err="1" smtClean="0"/>
              <a:t>masalah</a:t>
            </a:r>
            <a:r>
              <a:rPr lang="en-US" dirty="0" smtClean="0"/>
              <a:t> </a:t>
            </a:r>
            <a:r>
              <a:rPr lang="en-US" dirty="0" err="1" smtClean="0"/>
              <a:t>yg</a:t>
            </a:r>
            <a:r>
              <a:rPr lang="en-US" dirty="0" smtClean="0"/>
              <a:t> </a:t>
            </a:r>
            <a:r>
              <a:rPr lang="en-US" dirty="0" err="1" smtClean="0"/>
              <a:t>dipelajari</a:t>
            </a:r>
            <a:endParaRPr lang="en-US" dirty="0" smtClean="0"/>
          </a:p>
          <a:p>
            <a:pPr>
              <a:buNone/>
            </a:pPr>
            <a:r>
              <a:rPr lang="en-US" dirty="0" smtClean="0"/>
              <a:t>5. </a:t>
            </a:r>
            <a:r>
              <a:rPr lang="en-US" dirty="0" err="1" smtClean="0"/>
              <a:t>Semua</a:t>
            </a:r>
            <a:r>
              <a:rPr lang="en-US" dirty="0" smtClean="0"/>
              <a:t> </a:t>
            </a:r>
            <a:r>
              <a:rPr lang="en-US" dirty="0" err="1" smtClean="0"/>
              <a:t>siswa</a:t>
            </a:r>
            <a:r>
              <a:rPr lang="en-US" dirty="0" smtClean="0"/>
              <a:t> </a:t>
            </a:r>
            <a:r>
              <a:rPr lang="en-US" dirty="0" err="1" smtClean="0"/>
              <a:t>aktif</a:t>
            </a:r>
            <a:r>
              <a:rPr lang="en-US" dirty="0" smtClean="0"/>
              <a:t> </a:t>
            </a:r>
            <a:r>
              <a:rPr lang="en-US" dirty="0" err="1" smtClean="0"/>
              <a:t>dlm</a:t>
            </a:r>
            <a:r>
              <a:rPr lang="en-US" dirty="0" smtClean="0"/>
              <a:t> </a:t>
            </a:r>
            <a:r>
              <a:rPr lang="en-US" dirty="0" err="1" smtClean="0"/>
              <a:t>memecahkan</a:t>
            </a:r>
            <a:r>
              <a:rPr lang="en-US" dirty="0" smtClean="0"/>
              <a:t> </a:t>
            </a:r>
            <a:r>
              <a:rPr lang="en-US" dirty="0" err="1" smtClean="0"/>
              <a:t>masalah</a:t>
            </a:r>
            <a:r>
              <a:rPr lang="en-US" dirty="0" smtClean="0"/>
              <a:t> </a:t>
            </a:r>
            <a:r>
              <a:rPr lang="en-US" dirty="0" err="1" smtClean="0"/>
              <a:t>yg</a:t>
            </a:r>
            <a:r>
              <a:rPr lang="en-US" dirty="0" smtClean="0"/>
              <a:t> </a:t>
            </a:r>
            <a:r>
              <a:rPr lang="en-US" dirty="0" err="1" smtClean="0"/>
              <a:t>dipelajari</a:t>
            </a:r>
            <a:r>
              <a:rPr lang="en-US" dirty="0" smtClean="0"/>
              <a:t> </a:t>
            </a:r>
            <a:r>
              <a:rPr lang="en-US" dirty="0" err="1" smtClean="0"/>
              <a:t>dgn</a:t>
            </a:r>
            <a:r>
              <a:rPr lang="en-US" dirty="0" smtClean="0"/>
              <a:t> </a:t>
            </a:r>
            <a:r>
              <a:rPr lang="en-US" dirty="0" err="1" smtClean="0"/>
              <a:t>saling</a:t>
            </a:r>
            <a:r>
              <a:rPr lang="en-US" dirty="0" smtClean="0"/>
              <a:t> </a:t>
            </a:r>
            <a:r>
              <a:rPr lang="en-US" dirty="0" err="1" smtClean="0"/>
              <a:t>silang</a:t>
            </a:r>
            <a:r>
              <a:rPr lang="en-US" dirty="0" smtClean="0"/>
              <a:t> </a:t>
            </a:r>
            <a:r>
              <a:rPr lang="en-US" dirty="0" err="1" smtClean="0"/>
              <a:t>tanya</a:t>
            </a:r>
            <a:r>
              <a:rPr lang="en-US" dirty="0" smtClean="0"/>
              <a:t>.</a:t>
            </a:r>
          </a:p>
          <a:p>
            <a:pPr>
              <a:buNone/>
            </a:pPr>
            <a:r>
              <a:rPr lang="en-US" dirty="0" smtClean="0"/>
              <a:t>6. </a:t>
            </a:r>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048700"/>
                                        </p:tgtEl>
                                        <p:attrNameLst>
                                          <p:attrName>style.visibility</p:attrName>
                                        </p:attrNameLst>
                                      </p:cBhvr>
                                      <p:to>
                                        <p:strVal val="visible"/>
                                      </p:to>
                                    </p:set>
                                    <p:anim calcmode="lin" valueType="num">
                                      <p:cBhvr>
                                        <p:cTn id="7" dur="500" fill="hold"/>
                                        <p:tgtEl>
                                          <p:spTgt spid="1048700"/>
                                        </p:tgtEl>
                                        <p:attrNameLst>
                                          <p:attrName>ppt_w</p:attrName>
                                        </p:attrNameLst>
                                      </p:cBhvr>
                                      <p:tavLst>
                                        <p:tav tm="0">
                                          <p:val>
                                            <p:fltVal val="0"/>
                                          </p:val>
                                        </p:tav>
                                        <p:tav tm="100000">
                                          <p:val>
                                            <p:strVal val="#ppt_w"/>
                                          </p:val>
                                        </p:tav>
                                      </p:tavLst>
                                    </p:anim>
                                    <p:anim calcmode="lin" valueType="num">
                                      <p:cBhvr>
                                        <p:cTn id="8" dur="500" fill="hold"/>
                                        <p:tgtEl>
                                          <p:spTgt spid="1048700"/>
                                        </p:tgtEl>
                                        <p:attrNameLst>
                                          <p:attrName>ppt_h</p:attrName>
                                        </p:attrNameLst>
                                      </p:cBhvr>
                                      <p:tavLst>
                                        <p:tav tm="0">
                                          <p:val>
                                            <p:fltVal val="0"/>
                                          </p:val>
                                        </p:tav>
                                        <p:tav tm="100000">
                                          <p:val>
                                            <p:strVal val="#ppt_h"/>
                                          </p:val>
                                        </p:tav>
                                      </p:tavLst>
                                    </p:anim>
                                    <p:anim calcmode="lin" valueType="num">
                                      <p:cBhvr>
                                        <p:cTn id="9" dur="500" fill="hold"/>
                                        <p:tgtEl>
                                          <p:spTgt spid="1048700"/>
                                        </p:tgtEl>
                                        <p:attrNameLst>
                                          <p:attrName>style.rotation</p:attrName>
                                        </p:attrNameLst>
                                      </p:cBhvr>
                                      <p:tavLst>
                                        <p:tav tm="0">
                                          <p:val>
                                            <p:fltVal val="360"/>
                                          </p:val>
                                        </p:tav>
                                        <p:tav tm="100000">
                                          <p:val>
                                            <p:fltVal val="0"/>
                                          </p:val>
                                        </p:tav>
                                      </p:tavLst>
                                    </p:anim>
                                    <p:animEffect transition="in" filter="fade">
                                      <p:cBhvr>
                                        <p:cTn id="10" dur="500"/>
                                        <p:tgtEl>
                                          <p:spTgt spid="1048700"/>
                                        </p:tgtEl>
                                      </p:cBhvr>
                                    </p:animEffec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048701">
                                            <p:txEl>
                                              <p:pRg st="0" end="0"/>
                                            </p:txEl>
                                          </p:spTgt>
                                        </p:tgtEl>
                                        <p:attrNameLst>
                                          <p:attrName>style.visibility</p:attrName>
                                        </p:attrNameLst>
                                      </p:cBhvr>
                                      <p:to>
                                        <p:strVal val="visible"/>
                                      </p:to>
                                    </p:set>
                                    <p:anim by="(-#ppt_w*2)" calcmode="lin" valueType="num">
                                      <p:cBhvr rctx="PPT">
                                        <p:cTn id="15" dur="500" autoRev="1" fill="hold">
                                          <p:stCondLst>
                                            <p:cond delay="0"/>
                                          </p:stCondLst>
                                        </p:cTn>
                                        <p:tgtEl>
                                          <p:spTgt spid="1048701">
                                            <p:txEl>
                                              <p:pRg st="0" end="0"/>
                                            </p:txEl>
                                          </p:spTgt>
                                        </p:tgtEl>
                                        <p:attrNameLst>
                                          <p:attrName>ppt_w</p:attrName>
                                        </p:attrNameLst>
                                      </p:cBhvr>
                                    </p:anim>
                                    <p:anim by="(#ppt_w*0.50)" calcmode="lin" valueType="num">
                                      <p:cBhvr>
                                        <p:cTn id="16" dur="500" decel="50000" autoRev="1" fill="hold">
                                          <p:stCondLst>
                                            <p:cond delay="0"/>
                                          </p:stCondLst>
                                        </p:cTn>
                                        <p:tgtEl>
                                          <p:spTgt spid="1048701">
                                            <p:txEl>
                                              <p:pRg st="0" end="0"/>
                                            </p:txEl>
                                          </p:spTgt>
                                        </p:tgtEl>
                                        <p:attrNameLst>
                                          <p:attrName>ppt_x</p:attrName>
                                        </p:attrNameLst>
                                      </p:cBhvr>
                                    </p:anim>
                                    <p:anim from="(-#ppt_h/2)" to="(#ppt_y)" calcmode="lin" valueType="num">
                                      <p:cBhvr>
                                        <p:cTn id="17" dur="1000" fill="hold">
                                          <p:stCondLst>
                                            <p:cond delay="0"/>
                                          </p:stCondLst>
                                        </p:cTn>
                                        <p:tgtEl>
                                          <p:spTgt spid="1048701">
                                            <p:txEl>
                                              <p:pRg st="0" end="0"/>
                                            </p:txEl>
                                          </p:spTgt>
                                        </p:tgtEl>
                                        <p:attrNameLst>
                                          <p:attrName>ppt_y</p:attrName>
                                        </p:attrNameLst>
                                      </p:cBhvr>
                                    </p:anim>
                                    <p:animRot by="21600000">
                                      <p:cBhvr>
                                        <p:cTn id="18" dur="1000" fill="hold">
                                          <p:stCondLst>
                                            <p:cond delay="0"/>
                                          </p:stCondLst>
                                        </p:cTn>
                                        <p:tgtEl>
                                          <p:spTgt spid="1048701">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1048701">
                                            <p:txEl>
                                              <p:pRg st="1" end="1"/>
                                            </p:txEl>
                                          </p:spTgt>
                                        </p:tgtEl>
                                        <p:attrNameLst>
                                          <p:attrName>style.visibility</p:attrName>
                                        </p:attrNameLst>
                                      </p:cBhvr>
                                      <p:to>
                                        <p:strVal val="visible"/>
                                      </p:to>
                                    </p:set>
                                    <p:anim by="(-#ppt_w*2)" calcmode="lin" valueType="num">
                                      <p:cBhvr rctx="PPT">
                                        <p:cTn id="23" dur="500" autoRev="1" fill="hold">
                                          <p:stCondLst>
                                            <p:cond delay="0"/>
                                          </p:stCondLst>
                                        </p:cTn>
                                        <p:tgtEl>
                                          <p:spTgt spid="1048701">
                                            <p:txEl>
                                              <p:pRg st="1" end="1"/>
                                            </p:txEl>
                                          </p:spTgt>
                                        </p:tgtEl>
                                        <p:attrNameLst>
                                          <p:attrName>ppt_w</p:attrName>
                                        </p:attrNameLst>
                                      </p:cBhvr>
                                    </p:anim>
                                    <p:anim by="(#ppt_w*0.50)" calcmode="lin" valueType="num">
                                      <p:cBhvr>
                                        <p:cTn id="24" dur="500" decel="50000" autoRev="1" fill="hold">
                                          <p:stCondLst>
                                            <p:cond delay="0"/>
                                          </p:stCondLst>
                                        </p:cTn>
                                        <p:tgtEl>
                                          <p:spTgt spid="1048701">
                                            <p:txEl>
                                              <p:pRg st="1" end="1"/>
                                            </p:txEl>
                                          </p:spTgt>
                                        </p:tgtEl>
                                        <p:attrNameLst>
                                          <p:attrName>ppt_x</p:attrName>
                                        </p:attrNameLst>
                                      </p:cBhvr>
                                    </p:anim>
                                    <p:anim from="(-#ppt_h/2)" to="(#ppt_y)" calcmode="lin" valueType="num">
                                      <p:cBhvr>
                                        <p:cTn id="25" dur="1000" fill="hold">
                                          <p:stCondLst>
                                            <p:cond delay="0"/>
                                          </p:stCondLst>
                                        </p:cTn>
                                        <p:tgtEl>
                                          <p:spTgt spid="1048701">
                                            <p:txEl>
                                              <p:pRg st="1" end="1"/>
                                            </p:txEl>
                                          </p:spTgt>
                                        </p:tgtEl>
                                        <p:attrNameLst>
                                          <p:attrName>ppt_y</p:attrName>
                                        </p:attrNameLst>
                                      </p:cBhvr>
                                    </p:anim>
                                    <p:animRot by="21600000">
                                      <p:cBhvr>
                                        <p:cTn id="26" dur="1000" fill="hold">
                                          <p:stCondLst>
                                            <p:cond delay="0"/>
                                          </p:stCondLst>
                                        </p:cTn>
                                        <p:tgtEl>
                                          <p:spTgt spid="1048701">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1048701">
                                            <p:txEl>
                                              <p:pRg st="2" end="2"/>
                                            </p:txEl>
                                          </p:spTgt>
                                        </p:tgtEl>
                                        <p:attrNameLst>
                                          <p:attrName>style.visibility</p:attrName>
                                        </p:attrNameLst>
                                      </p:cBhvr>
                                      <p:to>
                                        <p:strVal val="visible"/>
                                      </p:to>
                                    </p:set>
                                    <p:anim by="(-#ppt_w*2)" calcmode="lin" valueType="num">
                                      <p:cBhvr rctx="PPT">
                                        <p:cTn id="31" dur="500" autoRev="1" fill="hold">
                                          <p:stCondLst>
                                            <p:cond delay="0"/>
                                          </p:stCondLst>
                                        </p:cTn>
                                        <p:tgtEl>
                                          <p:spTgt spid="1048701">
                                            <p:txEl>
                                              <p:pRg st="2" end="2"/>
                                            </p:txEl>
                                          </p:spTgt>
                                        </p:tgtEl>
                                        <p:attrNameLst>
                                          <p:attrName>ppt_w</p:attrName>
                                        </p:attrNameLst>
                                      </p:cBhvr>
                                    </p:anim>
                                    <p:anim by="(#ppt_w*0.50)" calcmode="lin" valueType="num">
                                      <p:cBhvr>
                                        <p:cTn id="32" dur="500" decel="50000" autoRev="1" fill="hold">
                                          <p:stCondLst>
                                            <p:cond delay="0"/>
                                          </p:stCondLst>
                                        </p:cTn>
                                        <p:tgtEl>
                                          <p:spTgt spid="1048701">
                                            <p:txEl>
                                              <p:pRg st="2" end="2"/>
                                            </p:txEl>
                                          </p:spTgt>
                                        </p:tgtEl>
                                        <p:attrNameLst>
                                          <p:attrName>ppt_x</p:attrName>
                                        </p:attrNameLst>
                                      </p:cBhvr>
                                    </p:anim>
                                    <p:anim from="(-#ppt_h/2)" to="(#ppt_y)" calcmode="lin" valueType="num">
                                      <p:cBhvr>
                                        <p:cTn id="33" dur="1000" fill="hold">
                                          <p:stCondLst>
                                            <p:cond delay="0"/>
                                          </p:stCondLst>
                                        </p:cTn>
                                        <p:tgtEl>
                                          <p:spTgt spid="1048701">
                                            <p:txEl>
                                              <p:pRg st="2" end="2"/>
                                            </p:txEl>
                                          </p:spTgt>
                                        </p:tgtEl>
                                        <p:attrNameLst>
                                          <p:attrName>ppt_y</p:attrName>
                                        </p:attrNameLst>
                                      </p:cBhvr>
                                    </p:anim>
                                    <p:animRot by="21600000">
                                      <p:cBhvr>
                                        <p:cTn id="34" dur="1000" fill="hold">
                                          <p:stCondLst>
                                            <p:cond delay="0"/>
                                          </p:stCondLst>
                                        </p:cTn>
                                        <p:tgtEl>
                                          <p:spTgt spid="1048701">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1048701">
                                            <p:txEl>
                                              <p:pRg st="3" end="3"/>
                                            </p:txEl>
                                          </p:spTgt>
                                        </p:tgtEl>
                                        <p:attrNameLst>
                                          <p:attrName>style.visibility</p:attrName>
                                        </p:attrNameLst>
                                      </p:cBhvr>
                                      <p:to>
                                        <p:strVal val="visible"/>
                                      </p:to>
                                    </p:set>
                                    <p:anim by="(-#ppt_w*2)" calcmode="lin" valueType="num">
                                      <p:cBhvr rctx="PPT">
                                        <p:cTn id="39" dur="500" autoRev="1" fill="hold">
                                          <p:stCondLst>
                                            <p:cond delay="0"/>
                                          </p:stCondLst>
                                        </p:cTn>
                                        <p:tgtEl>
                                          <p:spTgt spid="1048701">
                                            <p:txEl>
                                              <p:pRg st="3" end="3"/>
                                            </p:txEl>
                                          </p:spTgt>
                                        </p:tgtEl>
                                        <p:attrNameLst>
                                          <p:attrName>ppt_w</p:attrName>
                                        </p:attrNameLst>
                                      </p:cBhvr>
                                    </p:anim>
                                    <p:anim by="(#ppt_w*0.50)" calcmode="lin" valueType="num">
                                      <p:cBhvr>
                                        <p:cTn id="40" dur="500" decel="50000" autoRev="1" fill="hold">
                                          <p:stCondLst>
                                            <p:cond delay="0"/>
                                          </p:stCondLst>
                                        </p:cTn>
                                        <p:tgtEl>
                                          <p:spTgt spid="1048701">
                                            <p:txEl>
                                              <p:pRg st="3" end="3"/>
                                            </p:txEl>
                                          </p:spTgt>
                                        </p:tgtEl>
                                        <p:attrNameLst>
                                          <p:attrName>ppt_x</p:attrName>
                                        </p:attrNameLst>
                                      </p:cBhvr>
                                    </p:anim>
                                    <p:anim from="(-#ppt_h/2)" to="(#ppt_y)" calcmode="lin" valueType="num">
                                      <p:cBhvr>
                                        <p:cTn id="41" dur="1000" fill="hold">
                                          <p:stCondLst>
                                            <p:cond delay="0"/>
                                          </p:stCondLst>
                                        </p:cTn>
                                        <p:tgtEl>
                                          <p:spTgt spid="1048701">
                                            <p:txEl>
                                              <p:pRg st="3" end="3"/>
                                            </p:txEl>
                                          </p:spTgt>
                                        </p:tgtEl>
                                        <p:attrNameLst>
                                          <p:attrName>ppt_y</p:attrName>
                                        </p:attrNameLst>
                                      </p:cBhvr>
                                    </p:anim>
                                    <p:animRot by="21600000">
                                      <p:cBhvr>
                                        <p:cTn id="42" dur="1000" fill="hold">
                                          <p:stCondLst>
                                            <p:cond delay="0"/>
                                          </p:stCondLst>
                                        </p:cTn>
                                        <p:tgtEl>
                                          <p:spTgt spid="1048701">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1048701">
                                            <p:txEl>
                                              <p:pRg st="4" end="4"/>
                                            </p:txEl>
                                          </p:spTgt>
                                        </p:tgtEl>
                                        <p:attrNameLst>
                                          <p:attrName>style.visibility</p:attrName>
                                        </p:attrNameLst>
                                      </p:cBhvr>
                                      <p:to>
                                        <p:strVal val="visible"/>
                                      </p:to>
                                    </p:set>
                                    <p:anim by="(-#ppt_w*2)" calcmode="lin" valueType="num">
                                      <p:cBhvr rctx="PPT">
                                        <p:cTn id="47" dur="500" autoRev="1" fill="hold">
                                          <p:stCondLst>
                                            <p:cond delay="0"/>
                                          </p:stCondLst>
                                        </p:cTn>
                                        <p:tgtEl>
                                          <p:spTgt spid="1048701">
                                            <p:txEl>
                                              <p:pRg st="4" end="4"/>
                                            </p:txEl>
                                          </p:spTgt>
                                        </p:tgtEl>
                                        <p:attrNameLst>
                                          <p:attrName>ppt_w</p:attrName>
                                        </p:attrNameLst>
                                      </p:cBhvr>
                                    </p:anim>
                                    <p:anim by="(#ppt_w*0.50)" calcmode="lin" valueType="num">
                                      <p:cBhvr>
                                        <p:cTn id="48" dur="500" decel="50000" autoRev="1" fill="hold">
                                          <p:stCondLst>
                                            <p:cond delay="0"/>
                                          </p:stCondLst>
                                        </p:cTn>
                                        <p:tgtEl>
                                          <p:spTgt spid="1048701">
                                            <p:txEl>
                                              <p:pRg st="4" end="4"/>
                                            </p:txEl>
                                          </p:spTgt>
                                        </p:tgtEl>
                                        <p:attrNameLst>
                                          <p:attrName>ppt_x</p:attrName>
                                        </p:attrNameLst>
                                      </p:cBhvr>
                                    </p:anim>
                                    <p:anim from="(-#ppt_h/2)" to="(#ppt_y)" calcmode="lin" valueType="num">
                                      <p:cBhvr>
                                        <p:cTn id="49" dur="1000" fill="hold">
                                          <p:stCondLst>
                                            <p:cond delay="0"/>
                                          </p:stCondLst>
                                        </p:cTn>
                                        <p:tgtEl>
                                          <p:spTgt spid="1048701">
                                            <p:txEl>
                                              <p:pRg st="4" end="4"/>
                                            </p:txEl>
                                          </p:spTgt>
                                        </p:tgtEl>
                                        <p:attrNameLst>
                                          <p:attrName>ppt_y</p:attrName>
                                        </p:attrNameLst>
                                      </p:cBhvr>
                                    </p:anim>
                                    <p:animRot by="21600000">
                                      <p:cBhvr>
                                        <p:cTn id="50" dur="1000" fill="hold">
                                          <p:stCondLst>
                                            <p:cond delay="0"/>
                                          </p:stCondLst>
                                        </p:cTn>
                                        <p:tgtEl>
                                          <p:spTgt spid="1048701">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grpId="0" nodeType="clickEffect">
                                  <p:stCondLst>
                                    <p:cond delay="0"/>
                                  </p:stCondLst>
                                  <p:iterate type="lt">
                                    <p:tmPct val="10000"/>
                                  </p:iterate>
                                  <p:childTnLst>
                                    <p:set>
                                      <p:cBhvr>
                                        <p:cTn id="54" dur="1" fill="hold">
                                          <p:stCondLst>
                                            <p:cond delay="0"/>
                                          </p:stCondLst>
                                        </p:cTn>
                                        <p:tgtEl>
                                          <p:spTgt spid="1048701">
                                            <p:txEl>
                                              <p:pRg st="5" end="5"/>
                                            </p:txEl>
                                          </p:spTgt>
                                        </p:tgtEl>
                                        <p:attrNameLst>
                                          <p:attrName>style.visibility</p:attrName>
                                        </p:attrNameLst>
                                      </p:cBhvr>
                                      <p:to>
                                        <p:strVal val="visible"/>
                                      </p:to>
                                    </p:set>
                                    <p:anim by="(-#ppt_w*2)" calcmode="lin" valueType="num">
                                      <p:cBhvr rctx="PPT">
                                        <p:cTn id="55" dur="500" autoRev="1" fill="hold">
                                          <p:stCondLst>
                                            <p:cond delay="0"/>
                                          </p:stCondLst>
                                        </p:cTn>
                                        <p:tgtEl>
                                          <p:spTgt spid="1048701">
                                            <p:txEl>
                                              <p:pRg st="5" end="5"/>
                                            </p:txEl>
                                          </p:spTgt>
                                        </p:tgtEl>
                                        <p:attrNameLst>
                                          <p:attrName>ppt_w</p:attrName>
                                        </p:attrNameLst>
                                      </p:cBhvr>
                                    </p:anim>
                                    <p:anim by="(#ppt_w*0.50)" calcmode="lin" valueType="num">
                                      <p:cBhvr>
                                        <p:cTn id="56" dur="500" decel="50000" autoRev="1" fill="hold">
                                          <p:stCondLst>
                                            <p:cond delay="0"/>
                                          </p:stCondLst>
                                        </p:cTn>
                                        <p:tgtEl>
                                          <p:spTgt spid="1048701">
                                            <p:txEl>
                                              <p:pRg st="5" end="5"/>
                                            </p:txEl>
                                          </p:spTgt>
                                        </p:tgtEl>
                                        <p:attrNameLst>
                                          <p:attrName>ppt_x</p:attrName>
                                        </p:attrNameLst>
                                      </p:cBhvr>
                                    </p:anim>
                                    <p:anim from="(-#ppt_h/2)" to="(#ppt_y)" calcmode="lin" valueType="num">
                                      <p:cBhvr>
                                        <p:cTn id="57" dur="1000" fill="hold">
                                          <p:stCondLst>
                                            <p:cond delay="0"/>
                                          </p:stCondLst>
                                        </p:cTn>
                                        <p:tgtEl>
                                          <p:spTgt spid="1048701">
                                            <p:txEl>
                                              <p:pRg st="5" end="5"/>
                                            </p:txEl>
                                          </p:spTgt>
                                        </p:tgtEl>
                                        <p:attrNameLst>
                                          <p:attrName>ppt_y</p:attrName>
                                        </p:attrNameLst>
                                      </p:cBhvr>
                                    </p:anim>
                                    <p:animRot by="21600000">
                                      <p:cBhvr>
                                        <p:cTn id="58" dur="1000" fill="hold">
                                          <p:stCondLst>
                                            <p:cond delay="0"/>
                                          </p:stCondLst>
                                        </p:cTn>
                                        <p:tgtEl>
                                          <p:spTgt spid="1048701">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0" grpId="0"/>
      <p:bldP spid="104870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2" name="Title 1"/>
          <p:cNvSpPr>
            <a:spLocks noGrp="1"/>
          </p:cNvSpPr>
          <p:nvPr>
            <p:ph type="title"/>
          </p:nvPr>
        </p:nvSpPr>
        <p:spPr>
          <a:xfrm>
            <a:off x="1000100" y="428604"/>
            <a:ext cx="6696100" cy="1000132"/>
          </a:xfrm>
        </p:spPr>
        <p:txBody>
          <a:bodyPr>
            <a:normAutofit fontScale="90000"/>
          </a:bodyPr>
          <a:lstStyle/>
          <a:p>
            <a:pPr algn="ctr"/>
            <a:r>
              <a:rPr lang="id-ID" sz="2400" dirty="0" smtClean="0">
                <a:solidFill>
                  <a:srgbClr val="FF0000"/>
                </a:solidFill>
              </a:rPr>
              <a:t>Langkah-langkah </a:t>
            </a:r>
            <a:r>
              <a:rPr lang="en-US" sz="2400" dirty="0" err="1" smtClean="0">
                <a:solidFill>
                  <a:srgbClr val="FF0000"/>
                </a:solidFill>
              </a:rPr>
              <a:t>strategi</a:t>
            </a:r>
            <a:r>
              <a:rPr lang="en-US" sz="2400" dirty="0" smtClean="0">
                <a:solidFill>
                  <a:srgbClr val="FF0000"/>
                </a:solidFill>
              </a:rPr>
              <a:t> model </a:t>
            </a:r>
            <a:r>
              <a:rPr lang="en-US" sz="2400" dirty="0" err="1" smtClean="0">
                <a:solidFill>
                  <a:srgbClr val="FF0000"/>
                </a:solidFill>
              </a:rPr>
              <a:t>pembelajaran</a:t>
            </a:r>
            <a:r>
              <a:rPr lang="id-ID" sz="2400" dirty="0" smtClean="0">
                <a:solidFill>
                  <a:srgbClr val="FF0000"/>
                </a:solidFill>
              </a:rPr>
              <a:t> inquiry:</a:t>
            </a:r>
            <a:br>
              <a:rPr lang="id-ID" sz="2400" dirty="0" smtClean="0">
                <a:solidFill>
                  <a:srgbClr val="FF0000"/>
                </a:solidFill>
              </a:rPr>
            </a:br>
            <a:endParaRPr lang="id-ID" sz="2400" dirty="0">
              <a:solidFill>
                <a:srgbClr val="FF0000"/>
              </a:solidFill>
            </a:endParaRPr>
          </a:p>
        </p:txBody>
      </p:sp>
      <p:sp>
        <p:nvSpPr>
          <p:cNvPr id="1048703" name="Content Placeholder 2"/>
          <p:cNvSpPr>
            <a:spLocks noGrp="1"/>
          </p:cNvSpPr>
          <p:nvPr>
            <p:ph idx="1"/>
          </p:nvPr>
        </p:nvSpPr>
        <p:spPr>
          <a:xfrm>
            <a:off x="457200" y="1714488"/>
            <a:ext cx="7239000" cy="4741248"/>
          </a:xfrm>
        </p:spPr>
        <p:txBody>
          <a:bodyPr/>
          <a:lstStyle/>
          <a:p>
            <a:pPr marL="514350" indent="-514350">
              <a:buNone/>
            </a:pPr>
            <a:r>
              <a:rPr lang="en-US" dirty="0" smtClean="0">
                <a:solidFill>
                  <a:srgbClr val="002060"/>
                </a:solidFill>
              </a:rPr>
              <a:t>1. </a:t>
            </a:r>
            <a:r>
              <a:rPr lang="id-ID" sz="2800" dirty="0" smtClean="0">
                <a:solidFill>
                  <a:srgbClr val="002060"/>
                </a:solidFill>
              </a:rPr>
              <a:t>Menentukan tujuan</a:t>
            </a:r>
            <a:r>
              <a:rPr lang="en-US" sz="2800" dirty="0" smtClean="0">
                <a:solidFill>
                  <a:srgbClr val="002060"/>
                </a:solidFill>
              </a:rPr>
              <a:t> </a:t>
            </a:r>
            <a:r>
              <a:rPr lang="en-US" sz="2800" dirty="0" err="1" smtClean="0">
                <a:solidFill>
                  <a:srgbClr val="002060"/>
                </a:solidFill>
              </a:rPr>
              <a:t>pembelajaran</a:t>
            </a:r>
            <a:endParaRPr lang="en-US" sz="2800" dirty="0" smtClean="0">
              <a:solidFill>
                <a:srgbClr val="002060"/>
              </a:solidFill>
            </a:endParaRPr>
          </a:p>
          <a:p>
            <a:pPr marL="514350" indent="-514350">
              <a:buNone/>
            </a:pPr>
            <a:r>
              <a:rPr lang="en-US" sz="2800" dirty="0" smtClean="0">
                <a:solidFill>
                  <a:srgbClr val="002060"/>
                </a:solidFill>
              </a:rPr>
              <a:t>2. </a:t>
            </a:r>
            <a:r>
              <a:rPr lang="id-ID" sz="2800" dirty="0" smtClean="0">
                <a:solidFill>
                  <a:srgbClr val="002060"/>
                </a:solidFill>
              </a:rPr>
              <a:t>Menentukan Hipotesis </a:t>
            </a:r>
          </a:p>
          <a:p>
            <a:pPr marL="514350" indent="-514350">
              <a:buNone/>
            </a:pPr>
            <a:r>
              <a:rPr lang="en-US" sz="2800" dirty="0" smtClean="0">
                <a:solidFill>
                  <a:srgbClr val="002060"/>
                </a:solidFill>
              </a:rPr>
              <a:t>3. </a:t>
            </a:r>
            <a:r>
              <a:rPr lang="id-ID" sz="2800" dirty="0" smtClean="0">
                <a:solidFill>
                  <a:srgbClr val="002060"/>
                </a:solidFill>
              </a:rPr>
              <a:t>Menentukan Prosedur</a:t>
            </a:r>
          </a:p>
          <a:p>
            <a:pPr marL="514350" indent="-514350">
              <a:buNone/>
            </a:pPr>
            <a:r>
              <a:rPr lang="en-US" sz="2800" dirty="0" smtClean="0">
                <a:solidFill>
                  <a:srgbClr val="002060"/>
                </a:solidFill>
              </a:rPr>
              <a:t>4. </a:t>
            </a:r>
            <a:r>
              <a:rPr lang="en-US" sz="2800" dirty="0" err="1" smtClean="0">
                <a:solidFill>
                  <a:srgbClr val="002060"/>
                </a:solidFill>
              </a:rPr>
              <a:t>Memilih</a:t>
            </a:r>
            <a:r>
              <a:rPr lang="en-US" sz="2800" dirty="0" smtClean="0">
                <a:solidFill>
                  <a:srgbClr val="002060"/>
                </a:solidFill>
              </a:rPr>
              <a:t> </a:t>
            </a:r>
            <a:r>
              <a:rPr lang="id-ID" sz="2800" dirty="0" smtClean="0">
                <a:solidFill>
                  <a:srgbClr val="002060"/>
                </a:solidFill>
              </a:rPr>
              <a:t>Bahan</a:t>
            </a:r>
            <a:r>
              <a:rPr lang="en-US" sz="2800" dirty="0" smtClean="0">
                <a:solidFill>
                  <a:srgbClr val="002060"/>
                </a:solidFill>
              </a:rPr>
              <a:t> </a:t>
            </a:r>
            <a:r>
              <a:rPr lang="en-US" sz="2800" dirty="0" err="1" smtClean="0">
                <a:solidFill>
                  <a:srgbClr val="002060"/>
                </a:solidFill>
              </a:rPr>
              <a:t>yg</a:t>
            </a:r>
            <a:r>
              <a:rPr lang="en-US" sz="2800" dirty="0" smtClean="0">
                <a:solidFill>
                  <a:srgbClr val="002060"/>
                </a:solidFill>
              </a:rPr>
              <a:t> </a:t>
            </a:r>
            <a:r>
              <a:rPr lang="en-US" sz="2800" dirty="0" err="1" smtClean="0">
                <a:solidFill>
                  <a:srgbClr val="002060"/>
                </a:solidFill>
              </a:rPr>
              <a:t>dapat</a:t>
            </a:r>
            <a:r>
              <a:rPr lang="en-US" sz="2800" dirty="0" smtClean="0">
                <a:solidFill>
                  <a:srgbClr val="002060"/>
                </a:solidFill>
              </a:rPr>
              <a:t> </a:t>
            </a:r>
            <a:r>
              <a:rPr lang="en-US" sz="2800" dirty="0" err="1" smtClean="0">
                <a:solidFill>
                  <a:srgbClr val="002060"/>
                </a:solidFill>
              </a:rPr>
              <a:t>diekplorasi</a:t>
            </a:r>
            <a:r>
              <a:rPr lang="en-US" sz="2800" dirty="0" smtClean="0">
                <a:solidFill>
                  <a:srgbClr val="002060"/>
                </a:solidFill>
              </a:rPr>
              <a:t> </a:t>
            </a:r>
          </a:p>
          <a:p>
            <a:pPr marL="514350" indent="-514350">
              <a:buNone/>
            </a:pPr>
            <a:r>
              <a:rPr lang="en-US" sz="2800" dirty="0" smtClean="0">
                <a:solidFill>
                  <a:srgbClr val="002060"/>
                </a:solidFill>
              </a:rPr>
              <a:t>5. </a:t>
            </a:r>
            <a:r>
              <a:rPr lang="en-US" sz="2800" dirty="0" err="1" smtClean="0">
                <a:solidFill>
                  <a:srgbClr val="002060"/>
                </a:solidFill>
              </a:rPr>
              <a:t>Menentukan</a:t>
            </a:r>
            <a:r>
              <a:rPr lang="en-US" sz="2800" dirty="0" smtClean="0">
                <a:solidFill>
                  <a:srgbClr val="002060"/>
                </a:solidFill>
              </a:rPr>
              <a:t> a</a:t>
            </a:r>
            <a:r>
              <a:rPr lang="id-ID" sz="2800" dirty="0" smtClean="0">
                <a:solidFill>
                  <a:srgbClr val="002060"/>
                </a:solidFill>
              </a:rPr>
              <a:t>rah kegiatan</a:t>
            </a:r>
            <a:r>
              <a:rPr lang="en-US" sz="2800" dirty="0" smtClean="0">
                <a:solidFill>
                  <a:srgbClr val="002060"/>
                </a:solidFill>
              </a:rPr>
              <a:t> </a:t>
            </a:r>
            <a:r>
              <a:rPr lang="en-US" sz="2800" dirty="0" err="1" smtClean="0">
                <a:solidFill>
                  <a:srgbClr val="002060"/>
                </a:solidFill>
              </a:rPr>
              <a:t>pembelajaran</a:t>
            </a:r>
            <a:r>
              <a:rPr lang="en-US" sz="2800" dirty="0" smtClean="0">
                <a:solidFill>
                  <a:srgbClr val="002060"/>
                </a:solidFill>
              </a:rPr>
              <a:t>.</a:t>
            </a:r>
          </a:p>
          <a:p>
            <a:pPr marL="514350" indent="-514350">
              <a:buNone/>
            </a:pPr>
            <a:r>
              <a:rPr lang="en-US" sz="2800" dirty="0" smtClean="0">
                <a:solidFill>
                  <a:srgbClr val="002060"/>
                </a:solidFill>
              </a:rPr>
              <a:t>6. </a:t>
            </a:r>
            <a:r>
              <a:rPr lang="en-US" sz="2800" dirty="0" err="1" smtClean="0">
                <a:solidFill>
                  <a:srgbClr val="002060"/>
                </a:solidFill>
              </a:rPr>
              <a:t>Menyusun</a:t>
            </a:r>
            <a:r>
              <a:rPr lang="en-US" sz="2800" dirty="0" smtClean="0">
                <a:solidFill>
                  <a:srgbClr val="002060"/>
                </a:solidFill>
              </a:rPr>
              <a:t> </a:t>
            </a:r>
            <a:r>
              <a:rPr lang="en-US" sz="2800" dirty="0" err="1" smtClean="0">
                <a:solidFill>
                  <a:srgbClr val="002060"/>
                </a:solidFill>
              </a:rPr>
              <a:t>instrumen</a:t>
            </a:r>
            <a:r>
              <a:rPr lang="en-US" sz="2800" dirty="0" smtClean="0">
                <a:solidFill>
                  <a:srgbClr val="002060"/>
                </a:solidFill>
              </a:rPr>
              <a:t> </a:t>
            </a:r>
            <a:r>
              <a:rPr lang="en-US" sz="2800" dirty="0" err="1" smtClean="0">
                <a:solidFill>
                  <a:srgbClr val="002060"/>
                </a:solidFill>
              </a:rPr>
              <a:t>penilaian</a:t>
            </a:r>
            <a:r>
              <a:rPr lang="en-US" sz="2800" dirty="0" smtClean="0">
                <a:solidFill>
                  <a:srgbClr val="002060"/>
                </a:solidFill>
              </a:rPr>
              <a:t> </a:t>
            </a:r>
            <a:r>
              <a:rPr lang="en-US" sz="2800" dirty="0" err="1" smtClean="0">
                <a:solidFill>
                  <a:srgbClr val="002060"/>
                </a:solidFill>
              </a:rPr>
              <a:t>yg</a:t>
            </a:r>
            <a:r>
              <a:rPr lang="en-US" sz="2800" dirty="0" smtClean="0">
                <a:solidFill>
                  <a:srgbClr val="002060"/>
                </a:solidFill>
              </a:rPr>
              <a:t> </a:t>
            </a:r>
            <a:r>
              <a:rPr lang="en-US" sz="2800" dirty="0" err="1" smtClean="0">
                <a:solidFill>
                  <a:srgbClr val="002060"/>
                </a:solidFill>
              </a:rPr>
              <a:t>tepat</a:t>
            </a:r>
            <a:r>
              <a:rPr lang="en-US" dirty="0" smtClean="0">
                <a:solidFill>
                  <a:srgbClr val="002060"/>
                </a:solidFill>
              </a:rPr>
              <a:t>.</a:t>
            </a:r>
            <a:endParaRPr lang="id-ID" dirty="0" smtClean="0">
              <a:solidFill>
                <a:srgbClr val="002060"/>
              </a:solidFill>
            </a:endParaRPr>
          </a:p>
          <a:p>
            <a:pPr marL="514350" indent="-514350">
              <a:buNone/>
            </a:pPr>
            <a:endParaRPr lang="id-ID" dirty="0" smtClean="0">
              <a:solidFill>
                <a:srgbClr val="002060"/>
              </a:solidFill>
            </a:endParaRPr>
          </a:p>
          <a:p>
            <a:pPr marL="514350" indent="-514350">
              <a:buNone/>
            </a:pPr>
            <a:endParaRPr lang="id-ID" dirty="0" smtClean="0"/>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048702"/>
                                        </p:tgtEl>
                                        <p:attrNameLst>
                                          <p:attrName>style.visibility</p:attrName>
                                        </p:attrNameLst>
                                      </p:cBhvr>
                                      <p:to>
                                        <p:strVal val="visible"/>
                                      </p:to>
                                    </p:set>
                                    <p:anim by="(-#ppt_w*2)" calcmode="lin" valueType="num">
                                      <p:cBhvr rctx="PPT">
                                        <p:cTn id="7" dur="500" autoRev="1" fill="hold">
                                          <p:stCondLst>
                                            <p:cond delay="0"/>
                                          </p:stCondLst>
                                        </p:cTn>
                                        <p:tgtEl>
                                          <p:spTgt spid="1048702"/>
                                        </p:tgtEl>
                                        <p:attrNameLst>
                                          <p:attrName>ppt_w</p:attrName>
                                        </p:attrNameLst>
                                      </p:cBhvr>
                                    </p:anim>
                                    <p:anim by="(#ppt_w*0.50)" calcmode="lin" valueType="num">
                                      <p:cBhvr>
                                        <p:cTn id="8" dur="500" decel="50000" autoRev="1" fill="hold">
                                          <p:stCondLst>
                                            <p:cond delay="0"/>
                                          </p:stCondLst>
                                        </p:cTn>
                                        <p:tgtEl>
                                          <p:spTgt spid="1048702"/>
                                        </p:tgtEl>
                                        <p:attrNameLst>
                                          <p:attrName>ppt_x</p:attrName>
                                        </p:attrNameLst>
                                      </p:cBhvr>
                                    </p:anim>
                                    <p:anim from="(-#ppt_h/2)" to="(#ppt_y)" calcmode="lin" valueType="num">
                                      <p:cBhvr>
                                        <p:cTn id="9" dur="1000" fill="hold">
                                          <p:stCondLst>
                                            <p:cond delay="0"/>
                                          </p:stCondLst>
                                        </p:cTn>
                                        <p:tgtEl>
                                          <p:spTgt spid="1048702"/>
                                        </p:tgtEl>
                                        <p:attrNameLst>
                                          <p:attrName>ppt_y</p:attrName>
                                        </p:attrNameLst>
                                      </p:cBhvr>
                                    </p:anim>
                                    <p:animRot by="21600000">
                                      <p:cBhvr>
                                        <p:cTn id="10" dur="1000" fill="hold">
                                          <p:stCondLst>
                                            <p:cond delay="0"/>
                                          </p:stCondLst>
                                        </p:cTn>
                                        <p:tgtEl>
                                          <p:spTgt spid="104870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48703">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1048703">
                                            <p:txEl>
                                              <p:pRg st="0" end="0"/>
                                            </p:txEl>
                                          </p:spTgt>
                                        </p:tgtEl>
                                        <p:attrNameLst>
                                          <p:attrName>ppt_x</p:attrName>
                                        </p:attrNameLst>
                                      </p:cBhvr>
                                    </p:anim>
                                    <p:anim from="0" to="-1.0" calcmode="lin" valueType="num">
                                      <p:cBhvr>
                                        <p:cTn id="16" dur="200" decel="50000" autoRev="1" fill="hold">
                                          <p:stCondLst>
                                            <p:cond delay="600"/>
                                          </p:stCondLst>
                                        </p:cTn>
                                        <p:tgtEl>
                                          <p:spTgt spid="1048703">
                                            <p:txEl>
                                              <p:pRg st="0" end="0"/>
                                            </p:txEl>
                                          </p:spTgt>
                                        </p:tgtEl>
                                        <p:attrNameLst>
                                          <p:attrName>xshear</p:attrName>
                                        </p:attrNameLst>
                                      </p:cBhvr>
                                    </p:anim>
                                    <p:animScale>
                                      <p:cBhvr>
                                        <p:cTn id="17" dur="200" decel="100000" autoRev="1" fill="hold">
                                          <p:stCondLst>
                                            <p:cond delay="600"/>
                                          </p:stCondLst>
                                        </p:cTn>
                                        <p:tgtEl>
                                          <p:spTgt spid="1048703">
                                            <p:txEl>
                                              <p:pRg st="0" end="0"/>
                                            </p:txEl>
                                          </p:spTgt>
                                        </p:tgtEl>
                                      </p:cBhvr>
                                      <p:from x="100000" y="100000"/>
                                      <p:to x="80000" y="100000"/>
                                    </p:animScale>
                                    <p:anim by="(#ppt_h/3+#ppt_w*0.1)" calcmode="lin" valueType="num">
                                      <p:cBhvr additive="sum">
                                        <p:cTn id="18" dur="200" decel="100000" autoRev="1" fill="hold">
                                          <p:stCondLst>
                                            <p:cond delay="600"/>
                                          </p:stCondLst>
                                        </p:cTn>
                                        <p:tgtEl>
                                          <p:spTgt spid="1048703">
                                            <p:txEl>
                                              <p:pRg st="0" end="0"/>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048703">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1048703">
                                            <p:txEl>
                                              <p:pRg st="1" end="1"/>
                                            </p:txEl>
                                          </p:spTgt>
                                        </p:tgtEl>
                                        <p:attrNameLst>
                                          <p:attrName>ppt_x</p:attrName>
                                        </p:attrNameLst>
                                      </p:cBhvr>
                                    </p:anim>
                                    <p:anim from="0" to="-1.0" calcmode="lin" valueType="num">
                                      <p:cBhvr>
                                        <p:cTn id="24" dur="200" decel="50000" autoRev="1" fill="hold">
                                          <p:stCondLst>
                                            <p:cond delay="600"/>
                                          </p:stCondLst>
                                        </p:cTn>
                                        <p:tgtEl>
                                          <p:spTgt spid="1048703">
                                            <p:txEl>
                                              <p:pRg st="1" end="1"/>
                                            </p:txEl>
                                          </p:spTgt>
                                        </p:tgtEl>
                                        <p:attrNameLst>
                                          <p:attrName>xshear</p:attrName>
                                        </p:attrNameLst>
                                      </p:cBhvr>
                                    </p:anim>
                                    <p:animScale>
                                      <p:cBhvr>
                                        <p:cTn id="25" dur="200" decel="100000" autoRev="1" fill="hold">
                                          <p:stCondLst>
                                            <p:cond delay="600"/>
                                          </p:stCondLst>
                                        </p:cTn>
                                        <p:tgtEl>
                                          <p:spTgt spid="1048703">
                                            <p:txEl>
                                              <p:pRg st="1" end="1"/>
                                            </p:txEl>
                                          </p:spTgt>
                                        </p:tgtEl>
                                      </p:cBhvr>
                                      <p:from x="100000" y="100000"/>
                                      <p:to x="80000" y="100000"/>
                                    </p:animScale>
                                    <p:anim by="(#ppt_h/3+#ppt_w*0.1)" calcmode="lin" valueType="num">
                                      <p:cBhvr additive="sum">
                                        <p:cTn id="26" dur="200" decel="100000" autoRev="1" fill="hold">
                                          <p:stCondLst>
                                            <p:cond delay="600"/>
                                          </p:stCondLst>
                                        </p:cTn>
                                        <p:tgtEl>
                                          <p:spTgt spid="1048703">
                                            <p:txEl>
                                              <p:pRg st="1" end="1"/>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48703">
                                            <p:txEl>
                                              <p:pRg st="2" end="2"/>
                                            </p:txEl>
                                          </p:spTgt>
                                        </p:tgtEl>
                                        <p:attrNameLst>
                                          <p:attrName>style.visibility</p:attrName>
                                        </p:attrNameLst>
                                      </p:cBhvr>
                                      <p:to>
                                        <p:strVal val="visible"/>
                                      </p:to>
                                    </p:set>
                                    <p:anim from="(-#ppt_w/2)" to="(#ppt_x)" calcmode="lin" valueType="num">
                                      <p:cBhvr>
                                        <p:cTn id="31" dur="600" fill="hold">
                                          <p:stCondLst>
                                            <p:cond delay="0"/>
                                          </p:stCondLst>
                                        </p:cTn>
                                        <p:tgtEl>
                                          <p:spTgt spid="1048703">
                                            <p:txEl>
                                              <p:pRg st="2" end="2"/>
                                            </p:txEl>
                                          </p:spTgt>
                                        </p:tgtEl>
                                        <p:attrNameLst>
                                          <p:attrName>ppt_x</p:attrName>
                                        </p:attrNameLst>
                                      </p:cBhvr>
                                    </p:anim>
                                    <p:anim from="0" to="-1.0" calcmode="lin" valueType="num">
                                      <p:cBhvr>
                                        <p:cTn id="32" dur="200" decel="50000" autoRev="1" fill="hold">
                                          <p:stCondLst>
                                            <p:cond delay="600"/>
                                          </p:stCondLst>
                                        </p:cTn>
                                        <p:tgtEl>
                                          <p:spTgt spid="1048703">
                                            <p:txEl>
                                              <p:pRg st="2" end="2"/>
                                            </p:txEl>
                                          </p:spTgt>
                                        </p:tgtEl>
                                        <p:attrNameLst>
                                          <p:attrName>xshear</p:attrName>
                                        </p:attrNameLst>
                                      </p:cBhvr>
                                    </p:anim>
                                    <p:animScale>
                                      <p:cBhvr>
                                        <p:cTn id="33" dur="200" decel="100000" autoRev="1" fill="hold">
                                          <p:stCondLst>
                                            <p:cond delay="600"/>
                                          </p:stCondLst>
                                        </p:cTn>
                                        <p:tgtEl>
                                          <p:spTgt spid="1048703">
                                            <p:txEl>
                                              <p:pRg st="2" end="2"/>
                                            </p:txEl>
                                          </p:spTgt>
                                        </p:tgtEl>
                                      </p:cBhvr>
                                      <p:from x="100000" y="100000"/>
                                      <p:to x="80000" y="100000"/>
                                    </p:animScale>
                                    <p:anim by="(#ppt_h/3+#ppt_w*0.1)" calcmode="lin" valueType="num">
                                      <p:cBhvr additive="sum">
                                        <p:cTn id="34" dur="200" decel="100000" autoRev="1" fill="hold">
                                          <p:stCondLst>
                                            <p:cond delay="600"/>
                                          </p:stCondLst>
                                        </p:cTn>
                                        <p:tgtEl>
                                          <p:spTgt spid="1048703">
                                            <p:txEl>
                                              <p:pRg st="2" end="2"/>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048703">
                                            <p:txEl>
                                              <p:pRg st="3" end="3"/>
                                            </p:txEl>
                                          </p:spTgt>
                                        </p:tgtEl>
                                        <p:attrNameLst>
                                          <p:attrName>style.visibility</p:attrName>
                                        </p:attrNameLst>
                                      </p:cBhvr>
                                      <p:to>
                                        <p:strVal val="visible"/>
                                      </p:to>
                                    </p:set>
                                    <p:anim from="(-#ppt_w/2)" to="(#ppt_x)" calcmode="lin" valueType="num">
                                      <p:cBhvr>
                                        <p:cTn id="39" dur="600" fill="hold">
                                          <p:stCondLst>
                                            <p:cond delay="0"/>
                                          </p:stCondLst>
                                        </p:cTn>
                                        <p:tgtEl>
                                          <p:spTgt spid="1048703">
                                            <p:txEl>
                                              <p:pRg st="3" end="3"/>
                                            </p:txEl>
                                          </p:spTgt>
                                        </p:tgtEl>
                                        <p:attrNameLst>
                                          <p:attrName>ppt_x</p:attrName>
                                        </p:attrNameLst>
                                      </p:cBhvr>
                                    </p:anim>
                                    <p:anim from="0" to="-1.0" calcmode="lin" valueType="num">
                                      <p:cBhvr>
                                        <p:cTn id="40" dur="200" decel="50000" autoRev="1" fill="hold">
                                          <p:stCondLst>
                                            <p:cond delay="600"/>
                                          </p:stCondLst>
                                        </p:cTn>
                                        <p:tgtEl>
                                          <p:spTgt spid="1048703">
                                            <p:txEl>
                                              <p:pRg st="3" end="3"/>
                                            </p:txEl>
                                          </p:spTgt>
                                        </p:tgtEl>
                                        <p:attrNameLst>
                                          <p:attrName>xshear</p:attrName>
                                        </p:attrNameLst>
                                      </p:cBhvr>
                                    </p:anim>
                                    <p:animScale>
                                      <p:cBhvr>
                                        <p:cTn id="41" dur="200" decel="100000" autoRev="1" fill="hold">
                                          <p:stCondLst>
                                            <p:cond delay="600"/>
                                          </p:stCondLst>
                                        </p:cTn>
                                        <p:tgtEl>
                                          <p:spTgt spid="1048703">
                                            <p:txEl>
                                              <p:pRg st="3" end="3"/>
                                            </p:txEl>
                                          </p:spTgt>
                                        </p:tgtEl>
                                      </p:cBhvr>
                                      <p:from x="100000" y="100000"/>
                                      <p:to x="80000" y="100000"/>
                                    </p:animScale>
                                    <p:anim by="(#ppt_h/3+#ppt_w*0.1)" calcmode="lin" valueType="num">
                                      <p:cBhvr additive="sum">
                                        <p:cTn id="42" dur="200" decel="100000" autoRev="1" fill="hold">
                                          <p:stCondLst>
                                            <p:cond delay="600"/>
                                          </p:stCondLst>
                                        </p:cTn>
                                        <p:tgtEl>
                                          <p:spTgt spid="1048703">
                                            <p:txEl>
                                              <p:pRg st="3" end="3"/>
                                            </p:txEl>
                                          </p:spTgt>
                                        </p:tgtEl>
                                        <p:attrNameLst>
                                          <p:attrName>ppt_x</p:attrName>
                                        </p:attrNameLst>
                                      </p:cBhvr>
                                    </p:anim>
                                  </p:childTnLst>
                                </p:cTn>
                              </p:par>
                            </p:childTnLst>
                          </p:cTn>
                        </p:par>
                      </p:childTnLst>
                    </p:cTn>
                  </p:par>
                  <p:par>
                    <p:cTn id="43" fill="hold">
                      <p:stCondLst>
                        <p:cond delay="indefinite"/>
                      </p:stCondLst>
                      <p:childTnLst>
                        <p:par>
                          <p:cTn id="44" fill="hold">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1048703">
                                            <p:txEl>
                                              <p:pRg st="4" end="4"/>
                                            </p:txEl>
                                          </p:spTgt>
                                        </p:tgtEl>
                                        <p:attrNameLst>
                                          <p:attrName>style.visibility</p:attrName>
                                        </p:attrNameLst>
                                      </p:cBhvr>
                                      <p:to>
                                        <p:strVal val="visible"/>
                                      </p:to>
                                    </p:set>
                                    <p:anim from="(-#ppt_w/2)" to="(#ppt_x)" calcmode="lin" valueType="num">
                                      <p:cBhvr>
                                        <p:cTn id="47" dur="600" fill="hold">
                                          <p:stCondLst>
                                            <p:cond delay="0"/>
                                          </p:stCondLst>
                                        </p:cTn>
                                        <p:tgtEl>
                                          <p:spTgt spid="1048703">
                                            <p:txEl>
                                              <p:pRg st="4" end="4"/>
                                            </p:txEl>
                                          </p:spTgt>
                                        </p:tgtEl>
                                        <p:attrNameLst>
                                          <p:attrName>ppt_x</p:attrName>
                                        </p:attrNameLst>
                                      </p:cBhvr>
                                    </p:anim>
                                    <p:anim from="0" to="-1.0" calcmode="lin" valueType="num">
                                      <p:cBhvr>
                                        <p:cTn id="48" dur="200" decel="50000" autoRev="1" fill="hold">
                                          <p:stCondLst>
                                            <p:cond delay="600"/>
                                          </p:stCondLst>
                                        </p:cTn>
                                        <p:tgtEl>
                                          <p:spTgt spid="1048703">
                                            <p:txEl>
                                              <p:pRg st="4" end="4"/>
                                            </p:txEl>
                                          </p:spTgt>
                                        </p:tgtEl>
                                        <p:attrNameLst>
                                          <p:attrName>xshear</p:attrName>
                                        </p:attrNameLst>
                                      </p:cBhvr>
                                    </p:anim>
                                    <p:animScale>
                                      <p:cBhvr>
                                        <p:cTn id="49" dur="200" decel="100000" autoRev="1" fill="hold">
                                          <p:stCondLst>
                                            <p:cond delay="600"/>
                                          </p:stCondLst>
                                        </p:cTn>
                                        <p:tgtEl>
                                          <p:spTgt spid="1048703">
                                            <p:txEl>
                                              <p:pRg st="4" end="4"/>
                                            </p:txEl>
                                          </p:spTgt>
                                        </p:tgtEl>
                                      </p:cBhvr>
                                      <p:from x="100000" y="100000"/>
                                      <p:to x="80000" y="100000"/>
                                    </p:animScale>
                                    <p:anim by="(#ppt_h/3+#ppt_w*0.1)" calcmode="lin" valueType="num">
                                      <p:cBhvr additive="sum">
                                        <p:cTn id="50" dur="200" decel="100000" autoRev="1" fill="hold">
                                          <p:stCondLst>
                                            <p:cond delay="600"/>
                                          </p:stCondLst>
                                        </p:cTn>
                                        <p:tgtEl>
                                          <p:spTgt spid="1048703">
                                            <p:txEl>
                                              <p:pRg st="4" end="4"/>
                                            </p:txEl>
                                          </p:spTgt>
                                        </p:tgtEl>
                                        <p:attrNameLst>
                                          <p:attrName>ppt_x</p:attrName>
                                        </p:attrNameLst>
                                      </p:cBhvr>
                                    </p:anim>
                                  </p:childTnLst>
                                </p:cTn>
                              </p:par>
                            </p:childTnLst>
                          </p:cTn>
                        </p:par>
                      </p:childTnLst>
                    </p:cTn>
                  </p:par>
                  <p:par>
                    <p:cTn id="51" fill="hold">
                      <p:stCondLst>
                        <p:cond delay="indefinite"/>
                      </p:stCondLst>
                      <p:childTnLst>
                        <p:par>
                          <p:cTn id="52" fill="hold">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1048703">
                                            <p:txEl>
                                              <p:pRg st="5" end="5"/>
                                            </p:txEl>
                                          </p:spTgt>
                                        </p:tgtEl>
                                        <p:attrNameLst>
                                          <p:attrName>style.visibility</p:attrName>
                                        </p:attrNameLst>
                                      </p:cBhvr>
                                      <p:to>
                                        <p:strVal val="visible"/>
                                      </p:to>
                                    </p:set>
                                    <p:anim from="(-#ppt_w/2)" to="(#ppt_x)" calcmode="lin" valueType="num">
                                      <p:cBhvr>
                                        <p:cTn id="55" dur="600" fill="hold">
                                          <p:stCondLst>
                                            <p:cond delay="0"/>
                                          </p:stCondLst>
                                        </p:cTn>
                                        <p:tgtEl>
                                          <p:spTgt spid="1048703">
                                            <p:txEl>
                                              <p:pRg st="5" end="5"/>
                                            </p:txEl>
                                          </p:spTgt>
                                        </p:tgtEl>
                                        <p:attrNameLst>
                                          <p:attrName>ppt_x</p:attrName>
                                        </p:attrNameLst>
                                      </p:cBhvr>
                                    </p:anim>
                                    <p:anim from="0" to="-1.0" calcmode="lin" valueType="num">
                                      <p:cBhvr>
                                        <p:cTn id="56" dur="200" decel="50000" autoRev="1" fill="hold">
                                          <p:stCondLst>
                                            <p:cond delay="600"/>
                                          </p:stCondLst>
                                        </p:cTn>
                                        <p:tgtEl>
                                          <p:spTgt spid="1048703">
                                            <p:txEl>
                                              <p:pRg st="5" end="5"/>
                                            </p:txEl>
                                          </p:spTgt>
                                        </p:tgtEl>
                                        <p:attrNameLst>
                                          <p:attrName>xshear</p:attrName>
                                        </p:attrNameLst>
                                      </p:cBhvr>
                                    </p:anim>
                                    <p:animScale>
                                      <p:cBhvr>
                                        <p:cTn id="57" dur="200" decel="100000" autoRev="1" fill="hold">
                                          <p:stCondLst>
                                            <p:cond delay="600"/>
                                          </p:stCondLst>
                                        </p:cTn>
                                        <p:tgtEl>
                                          <p:spTgt spid="1048703">
                                            <p:txEl>
                                              <p:pRg st="5" end="5"/>
                                            </p:txEl>
                                          </p:spTgt>
                                        </p:tgtEl>
                                      </p:cBhvr>
                                      <p:from x="100000" y="100000"/>
                                      <p:to x="80000" y="100000"/>
                                    </p:animScale>
                                    <p:anim by="(#ppt_h/3+#ppt_w*0.1)" calcmode="lin" valueType="num">
                                      <p:cBhvr additive="sum">
                                        <p:cTn id="58" dur="200" decel="100000" autoRev="1" fill="hold">
                                          <p:stCondLst>
                                            <p:cond delay="600"/>
                                          </p:stCondLst>
                                        </p:cTn>
                                        <p:tgtEl>
                                          <p:spTgt spid="1048703">
                                            <p:txEl>
                                              <p:pRg st="5" end="5"/>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2" grpId="0"/>
      <p:bldP spid="104870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4" name="Title 1"/>
          <p:cNvSpPr>
            <a:spLocks noGrp="1"/>
          </p:cNvSpPr>
          <p:nvPr>
            <p:ph type="title"/>
          </p:nvPr>
        </p:nvSpPr>
        <p:spPr>
          <a:xfrm>
            <a:off x="1214414" y="214290"/>
            <a:ext cx="6481786" cy="785818"/>
          </a:xfrm>
        </p:spPr>
        <p:txBody>
          <a:bodyPr>
            <a:normAutofit fontScale="90000"/>
          </a:bodyPr>
          <a:lstStyle/>
          <a:p>
            <a:pPr algn="ctr"/>
            <a:r>
              <a:rPr lang="en-US" sz="2800" dirty="0" err="1" smtClean="0">
                <a:solidFill>
                  <a:srgbClr val="FF0000"/>
                </a:solidFill>
              </a:rPr>
              <a:t>Strategi</a:t>
            </a:r>
            <a:r>
              <a:rPr lang="en-US" sz="2800" dirty="0" smtClean="0">
                <a:solidFill>
                  <a:srgbClr val="FF0000"/>
                </a:solidFill>
              </a:rPr>
              <a:t> model </a:t>
            </a:r>
            <a:r>
              <a:rPr lang="en-US" sz="2800" dirty="0" err="1" smtClean="0">
                <a:solidFill>
                  <a:srgbClr val="FF0000"/>
                </a:solidFill>
              </a:rPr>
              <a:t>pembelajaran</a:t>
            </a:r>
            <a:r>
              <a:rPr lang="en-US" sz="2800" dirty="0" smtClean="0">
                <a:solidFill>
                  <a:srgbClr val="FF0000"/>
                </a:solidFill>
              </a:rPr>
              <a:t> </a:t>
            </a:r>
            <a:br>
              <a:rPr lang="en-US" sz="2800" dirty="0" smtClean="0">
                <a:solidFill>
                  <a:srgbClr val="FF0000"/>
                </a:solidFill>
              </a:rPr>
            </a:br>
            <a:r>
              <a:rPr lang="en-US" sz="2800" dirty="0" smtClean="0">
                <a:solidFill>
                  <a:srgbClr val="FF0000"/>
                </a:solidFill>
              </a:rPr>
              <a:t>BERBASIS MASALAH (problem solving)</a:t>
            </a:r>
            <a:endParaRPr lang="id-ID" sz="2800" dirty="0">
              <a:solidFill>
                <a:srgbClr val="FF0000"/>
              </a:solidFill>
            </a:endParaRPr>
          </a:p>
        </p:txBody>
      </p:sp>
      <p:sp>
        <p:nvSpPr>
          <p:cNvPr id="1048705" name="Content Placeholder 2"/>
          <p:cNvSpPr>
            <a:spLocks noGrp="1"/>
          </p:cNvSpPr>
          <p:nvPr>
            <p:ph idx="1"/>
          </p:nvPr>
        </p:nvSpPr>
        <p:spPr>
          <a:xfrm>
            <a:off x="457200" y="1214422"/>
            <a:ext cx="7239000" cy="5241314"/>
          </a:xfrm>
        </p:spPr>
        <p:txBody>
          <a:bodyPr>
            <a:normAutofit fontScale="95455"/>
          </a:bodyPr>
          <a:lstStyle/>
          <a:p>
            <a:pPr algn="just"/>
            <a:r>
              <a:rPr lang="en-US" dirty="0" smtClean="0"/>
              <a:t>PBM; </a:t>
            </a:r>
            <a:r>
              <a:rPr lang="id-ID" dirty="0" smtClean="0"/>
              <a:t>model pembelajaran dengan pendekatan masalah, sehingga siswa dapat menyusun pengetahuannya sendiri, </a:t>
            </a:r>
            <a:r>
              <a:rPr lang="en-US" dirty="0" err="1" smtClean="0"/>
              <a:t>meng</a:t>
            </a:r>
            <a:r>
              <a:rPr lang="id-ID" dirty="0" smtClean="0"/>
              <a:t>embangkan keterampilan yang lebih tinggi dan </a:t>
            </a:r>
            <a:r>
              <a:rPr lang="en-US" dirty="0" smtClean="0"/>
              <a:t>inquiry,</a:t>
            </a:r>
            <a:r>
              <a:rPr lang="id-ID" dirty="0" smtClean="0"/>
              <a:t> memandirikan siswa, dan meningkatkan kepercayaan </a:t>
            </a:r>
            <a:r>
              <a:rPr lang="id-ID" smtClean="0"/>
              <a:t>diri (</a:t>
            </a:r>
            <a:r>
              <a:rPr lang="id-ID" dirty="0" smtClean="0"/>
              <a:t>Nurhayati Abbas, 2000: 12). </a:t>
            </a:r>
            <a:endParaRPr lang="en-US" dirty="0" smtClean="0"/>
          </a:p>
          <a:p>
            <a:pPr algn="just"/>
            <a:r>
              <a:rPr lang="en-US" dirty="0" err="1" smtClean="0"/>
              <a:t>Tujuannya</a:t>
            </a:r>
            <a:r>
              <a:rPr lang="en-US" dirty="0" smtClean="0"/>
              <a:t>; </a:t>
            </a:r>
            <a:r>
              <a:rPr lang="id-ID" dirty="0" smtClean="0"/>
              <a:t>untuk membantu siswa mengembangkan keterampilan berpikir </a:t>
            </a:r>
            <a:r>
              <a:rPr lang="en-US" dirty="0" err="1" smtClean="0"/>
              <a:t>kritis</a:t>
            </a:r>
            <a:r>
              <a:rPr lang="en-US" dirty="0" smtClean="0"/>
              <a:t> </a:t>
            </a:r>
            <a:r>
              <a:rPr lang="en-US" dirty="0" err="1" smtClean="0"/>
              <a:t>terhadap</a:t>
            </a:r>
            <a:r>
              <a:rPr lang="en-US" dirty="0" smtClean="0"/>
              <a:t> </a:t>
            </a:r>
            <a:r>
              <a:rPr lang="en-US" dirty="0" err="1" smtClean="0"/>
              <a:t>masalah</a:t>
            </a:r>
            <a:r>
              <a:rPr lang="en-US" dirty="0" smtClean="0"/>
              <a:t> </a:t>
            </a:r>
            <a:r>
              <a:rPr lang="en-US" dirty="0" err="1" smtClean="0"/>
              <a:t>yg</a:t>
            </a:r>
            <a:r>
              <a:rPr lang="en-US" dirty="0" smtClean="0"/>
              <a:t> </a:t>
            </a:r>
            <a:r>
              <a:rPr lang="en-US" dirty="0" err="1" smtClean="0"/>
              <a:t>dikaji</a:t>
            </a:r>
            <a:r>
              <a:rPr lang="en-US" dirty="0" smtClean="0"/>
              <a:t>.</a:t>
            </a:r>
          </a:p>
          <a:p>
            <a:pPr algn="just">
              <a:buNone/>
            </a:pPr>
            <a:endParaRPr lang="en-US" dirty="0" smtClean="0"/>
          </a:p>
          <a:p>
            <a:pPr marL="0" indent="0" algn="ctr">
              <a:buNone/>
            </a:pPr>
            <a:r>
              <a:rPr lang="en-US" sz="2200" dirty="0" smtClean="0">
                <a:solidFill>
                  <a:srgbClr val="FF0000"/>
                </a:solidFill>
              </a:rPr>
              <a:t>MASALAH TIDAK PERLU SELALU DITEMUKAN TETAPI DAPAT DIBENTUK OLEH GURU DAN SISWA SESUAI MATERI YG AKAN DIKAJI UTK DIPECAHKAN SISWA</a:t>
            </a:r>
            <a:r>
              <a:rPr lang="en-US" dirty="0" smtClean="0">
                <a:solidFill>
                  <a:srgbClr val="FF0000"/>
                </a:solidFill>
              </a:rPr>
              <a:t>.</a:t>
            </a:r>
            <a:endParaRPr lang="id-ID" dirty="0">
              <a:solidFill>
                <a:srgbClr val="FF00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8704"/>
                                        </p:tgtEl>
                                        <p:attrNameLst>
                                          <p:attrName>style.visibility</p:attrName>
                                        </p:attrNameLst>
                                      </p:cBhvr>
                                      <p:to>
                                        <p:strVal val="visible"/>
                                      </p:to>
                                    </p:set>
                                    <p:animEffect transition="in" filter="dissolve">
                                      <p:cBhvr>
                                        <p:cTn id="7" dur="500"/>
                                        <p:tgtEl>
                                          <p:spTgt spid="104870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048705">
                                            <p:txEl>
                                              <p:pRg st="0" end="0"/>
                                            </p:txEl>
                                          </p:spTgt>
                                        </p:tgtEl>
                                        <p:attrNameLst>
                                          <p:attrName>style.visibility</p:attrName>
                                        </p:attrNameLst>
                                      </p:cBhvr>
                                      <p:to>
                                        <p:strVal val="visible"/>
                                      </p:to>
                                    </p:set>
                                    <p:animEffect transition="in" filter="wedge">
                                      <p:cBhvr>
                                        <p:cTn id="12" dur="2000"/>
                                        <p:tgtEl>
                                          <p:spTgt spid="104870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048705">
                                            <p:txEl>
                                              <p:pRg st="1" end="1"/>
                                            </p:txEl>
                                          </p:spTgt>
                                        </p:tgtEl>
                                        <p:attrNameLst>
                                          <p:attrName>style.visibility</p:attrName>
                                        </p:attrNameLst>
                                      </p:cBhvr>
                                      <p:to>
                                        <p:strVal val="visible"/>
                                      </p:to>
                                    </p:set>
                                    <p:animEffect transition="in" filter="wedge">
                                      <p:cBhvr>
                                        <p:cTn id="17" dur="2000"/>
                                        <p:tgtEl>
                                          <p:spTgt spid="104870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1048705">
                                            <p:txEl>
                                              <p:pRg st="3" end="3"/>
                                            </p:txEl>
                                          </p:spTgt>
                                        </p:tgtEl>
                                        <p:attrNameLst>
                                          <p:attrName>style.visibility</p:attrName>
                                        </p:attrNameLst>
                                      </p:cBhvr>
                                      <p:to>
                                        <p:strVal val="visible"/>
                                      </p:to>
                                    </p:set>
                                    <p:animEffect transition="in" filter="wedge">
                                      <p:cBhvr>
                                        <p:cTn id="22" dur="2000"/>
                                        <p:tgtEl>
                                          <p:spTgt spid="104870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4" grpId="0"/>
      <p:bldP spid="104870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Title 1"/>
          <p:cNvSpPr>
            <a:spLocks noGrp="1"/>
          </p:cNvSpPr>
          <p:nvPr>
            <p:ph type="title"/>
          </p:nvPr>
        </p:nvSpPr>
        <p:spPr>
          <a:xfrm>
            <a:off x="457200" y="285728"/>
            <a:ext cx="7239000" cy="714380"/>
          </a:xfrm>
        </p:spPr>
        <p:txBody>
          <a:bodyPr>
            <a:noAutofit/>
          </a:bodyPr>
          <a:lstStyle/>
          <a:p>
            <a:pPr algn="r"/>
            <a:r>
              <a:rPr lang="id-ID" sz="2800" dirty="0" smtClean="0">
                <a:solidFill>
                  <a:srgbClr val="FF0000"/>
                </a:solidFill>
              </a:rPr>
              <a:t>KEGIATAN TAHAP PELAKSANAAN ADA 3 YAITU;</a:t>
            </a:r>
            <a:endParaRPr lang="id-ID" sz="2800" dirty="0">
              <a:solidFill>
                <a:srgbClr val="FF0000"/>
              </a:solidFill>
            </a:endParaRPr>
          </a:p>
        </p:txBody>
      </p:sp>
      <p:sp>
        <p:nvSpPr>
          <p:cNvPr id="1048601" name="Content Placeholder 2"/>
          <p:cNvSpPr>
            <a:spLocks noGrp="1"/>
          </p:cNvSpPr>
          <p:nvPr>
            <p:ph idx="1"/>
          </p:nvPr>
        </p:nvSpPr>
        <p:spPr>
          <a:xfrm>
            <a:off x="457200" y="928670"/>
            <a:ext cx="7239000" cy="5527066"/>
          </a:xfrm>
        </p:spPr>
        <p:txBody>
          <a:bodyPr>
            <a:normAutofit fontScale="96154"/>
          </a:bodyPr>
          <a:lstStyle/>
          <a:p>
            <a:pPr marL="514350" indent="-514350" algn="ctr">
              <a:buNone/>
            </a:pPr>
            <a:r>
              <a:rPr lang="id-ID" sz="3200" dirty="0" smtClean="0">
                <a:solidFill>
                  <a:srgbClr val="0000CC"/>
                </a:solidFill>
              </a:rPr>
              <a:t>KEGIATAN AWAL; </a:t>
            </a:r>
            <a:endParaRPr lang="en-US" sz="3200" dirty="0" smtClean="0">
              <a:solidFill>
                <a:srgbClr val="0000CC"/>
              </a:solidFill>
            </a:endParaRPr>
          </a:p>
          <a:p>
            <a:pPr marL="514350" indent="-514350" algn="ctr">
              <a:buNone/>
            </a:pPr>
            <a:endParaRPr lang="id-ID" dirty="0" smtClean="0">
              <a:solidFill>
                <a:srgbClr val="0000CC"/>
              </a:solidFill>
            </a:endParaRPr>
          </a:p>
          <a:p>
            <a:pPr marL="514350" indent="-514350">
              <a:buNone/>
            </a:pPr>
            <a:r>
              <a:rPr lang="id-ID" dirty="0" smtClean="0"/>
              <a:t>	</a:t>
            </a:r>
            <a:r>
              <a:rPr lang="id-ID" sz="3200" dirty="0" smtClean="0"/>
              <a:t>-</a:t>
            </a:r>
            <a:r>
              <a:rPr lang="id-ID" dirty="0" smtClean="0"/>
              <a:t> </a:t>
            </a:r>
            <a:r>
              <a:rPr lang="id-ID" sz="3200" dirty="0" smtClean="0"/>
              <a:t>Membuka pelajaran dg salam/doa</a:t>
            </a:r>
          </a:p>
          <a:p>
            <a:pPr marL="727075" indent="-727075">
              <a:buNone/>
            </a:pPr>
            <a:r>
              <a:rPr lang="id-ID" sz="3200" dirty="0" smtClean="0"/>
              <a:t>    - Menyiapkan kondisi kelas dan siswa</a:t>
            </a:r>
          </a:p>
          <a:p>
            <a:pPr marL="722313" indent="-514350">
              <a:buNone/>
            </a:pPr>
            <a:r>
              <a:rPr lang="id-ID" sz="3200" smtClean="0"/>
              <a:t>  - Menyampaikan pokok materi dan Melakukan </a:t>
            </a:r>
            <a:r>
              <a:rPr lang="id-ID" sz="3200" dirty="0" smtClean="0"/>
              <a:t>appersepsi</a:t>
            </a:r>
          </a:p>
          <a:p>
            <a:pPr marL="715963" indent="-715963">
              <a:buNone/>
            </a:pPr>
            <a:r>
              <a:rPr lang="en-US" sz="3200" dirty="0" smtClean="0"/>
              <a:t>     </a:t>
            </a:r>
            <a:r>
              <a:rPr lang="id-ID" sz="3200" dirty="0" smtClean="0"/>
              <a:t>- Menyampaikan tujuan pembelajaran sesuai materi</a:t>
            </a:r>
          </a:p>
          <a:p>
            <a:pPr marL="514350" indent="-514350">
              <a:buNone/>
            </a:pPr>
            <a:endParaRPr lang="id-ID" dirty="0" smtClean="0"/>
          </a:p>
          <a:p>
            <a:pPr marL="514350" indent="-514350">
              <a:buNone/>
            </a:pPr>
            <a:r>
              <a:rPr lang="id-ID" dirty="0" smtClean="0"/>
              <a:t>	</a:t>
            </a: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48600"/>
                                        </p:tgtEl>
                                        <p:attrNameLst>
                                          <p:attrName>style.visibility</p:attrName>
                                        </p:attrNameLst>
                                      </p:cBhvr>
                                      <p:to>
                                        <p:strVal val="visible"/>
                                      </p:to>
                                    </p:set>
                                    <p:animEffect transition="in" filter="wipe(down)">
                                      <p:cBhvr>
                                        <p:cTn id="7" dur="500"/>
                                        <p:tgtEl>
                                          <p:spTgt spid="1048600"/>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1048601">
                                            <p:txEl>
                                              <p:pRg st="0" end="0"/>
                                            </p:txEl>
                                          </p:spTgt>
                                        </p:tgtEl>
                                        <p:attrNameLst>
                                          <p:attrName>style.visibility</p:attrName>
                                        </p:attrNameLst>
                                      </p:cBhvr>
                                      <p:to>
                                        <p:strVal val="visible"/>
                                      </p:to>
                                    </p:set>
                                    <p:animEffect transition="in" filter="fade">
                                      <p:cBhvr>
                                        <p:cTn id="12" dur="2000"/>
                                        <p:tgtEl>
                                          <p:spTgt spid="1048601">
                                            <p:txEl>
                                              <p:pRg st="0" end="0"/>
                                            </p:txEl>
                                          </p:spTgt>
                                        </p:tgtEl>
                                      </p:cBhvr>
                                    </p:animEffect>
                                    <p:anim calcmode="lin" valueType="num">
                                      <p:cBhvr>
                                        <p:cTn id="13" dur="2000" fill="hold"/>
                                        <p:tgtEl>
                                          <p:spTgt spid="1048601">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104860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iterate type="lt">
                                    <p:tmPct val="10000"/>
                                  </p:iterate>
                                  <p:childTnLst>
                                    <p:set>
                                      <p:cBhvr>
                                        <p:cTn id="18" dur="1" fill="hold">
                                          <p:stCondLst>
                                            <p:cond delay="0"/>
                                          </p:stCondLst>
                                        </p:cTn>
                                        <p:tgtEl>
                                          <p:spTgt spid="1048601">
                                            <p:txEl>
                                              <p:pRg st="2" end="2"/>
                                            </p:txEl>
                                          </p:spTgt>
                                        </p:tgtEl>
                                        <p:attrNameLst>
                                          <p:attrName>style.visibility</p:attrName>
                                        </p:attrNameLst>
                                      </p:cBhvr>
                                      <p:to>
                                        <p:strVal val="visible"/>
                                      </p:to>
                                    </p:set>
                                    <p:animEffect transition="in" filter="fade">
                                      <p:cBhvr>
                                        <p:cTn id="19" dur="2000"/>
                                        <p:tgtEl>
                                          <p:spTgt spid="1048601">
                                            <p:txEl>
                                              <p:pRg st="2" end="2"/>
                                            </p:txEl>
                                          </p:spTgt>
                                        </p:tgtEl>
                                      </p:cBhvr>
                                    </p:animEffect>
                                    <p:anim calcmode="lin" valueType="num">
                                      <p:cBhvr>
                                        <p:cTn id="20" dur="2000" fill="hold"/>
                                        <p:tgtEl>
                                          <p:spTgt spid="1048601">
                                            <p:txEl>
                                              <p:pRg st="2" end="2"/>
                                            </p:txEl>
                                          </p:spTgt>
                                        </p:tgtEl>
                                        <p:attrNameLst>
                                          <p:attrName>ppt_w</p:attrName>
                                        </p:attrNameLst>
                                      </p:cBhvr>
                                      <p:tavLst>
                                        <p:tav tm="0" fmla="#ppt_w*sin(2.5*pi*$)">
                                          <p:val>
                                            <p:fltVal val="0"/>
                                          </p:val>
                                        </p:tav>
                                        <p:tav tm="100000">
                                          <p:val>
                                            <p:fltVal val="1"/>
                                          </p:val>
                                        </p:tav>
                                      </p:tavLst>
                                    </p:anim>
                                    <p:anim calcmode="lin" valueType="num">
                                      <p:cBhvr>
                                        <p:cTn id="21" dur="2000" fill="hold"/>
                                        <p:tgtEl>
                                          <p:spTgt spid="1048601">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iterate type="lt">
                                    <p:tmPct val="10000"/>
                                  </p:iterate>
                                  <p:childTnLst>
                                    <p:set>
                                      <p:cBhvr>
                                        <p:cTn id="25" dur="1" fill="hold">
                                          <p:stCondLst>
                                            <p:cond delay="0"/>
                                          </p:stCondLst>
                                        </p:cTn>
                                        <p:tgtEl>
                                          <p:spTgt spid="1048601">
                                            <p:txEl>
                                              <p:pRg st="3" end="3"/>
                                            </p:txEl>
                                          </p:spTgt>
                                        </p:tgtEl>
                                        <p:attrNameLst>
                                          <p:attrName>style.visibility</p:attrName>
                                        </p:attrNameLst>
                                      </p:cBhvr>
                                      <p:to>
                                        <p:strVal val="visible"/>
                                      </p:to>
                                    </p:set>
                                    <p:animEffect transition="in" filter="fade">
                                      <p:cBhvr>
                                        <p:cTn id="26" dur="2000"/>
                                        <p:tgtEl>
                                          <p:spTgt spid="1048601">
                                            <p:txEl>
                                              <p:pRg st="3" end="3"/>
                                            </p:txEl>
                                          </p:spTgt>
                                        </p:tgtEl>
                                      </p:cBhvr>
                                    </p:animEffect>
                                    <p:anim calcmode="lin" valueType="num">
                                      <p:cBhvr>
                                        <p:cTn id="27" dur="2000" fill="hold"/>
                                        <p:tgtEl>
                                          <p:spTgt spid="1048601">
                                            <p:txEl>
                                              <p:pRg st="3" end="3"/>
                                            </p:txEl>
                                          </p:spTgt>
                                        </p:tgtEl>
                                        <p:attrNameLst>
                                          <p:attrName>ppt_w</p:attrName>
                                        </p:attrNameLst>
                                      </p:cBhvr>
                                      <p:tavLst>
                                        <p:tav tm="0" fmla="#ppt_w*sin(2.5*pi*$)">
                                          <p:val>
                                            <p:fltVal val="0"/>
                                          </p:val>
                                        </p:tav>
                                        <p:tav tm="100000">
                                          <p:val>
                                            <p:fltVal val="1"/>
                                          </p:val>
                                        </p:tav>
                                      </p:tavLst>
                                    </p:anim>
                                    <p:anim calcmode="lin" valueType="num">
                                      <p:cBhvr>
                                        <p:cTn id="28" dur="2000" fill="hold"/>
                                        <p:tgtEl>
                                          <p:spTgt spid="1048601">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iterate type="lt">
                                    <p:tmPct val="10000"/>
                                  </p:iterate>
                                  <p:childTnLst>
                                    <p:set>
                                      <p:cBhvr>
                                        <p:cTn id="32" dur="1" fill="hold">
                                          <p:stCondLst>
                                            <p:cond delay="0"/>
                                          </p:stCondLst>
                                        </p:cTn>
                                        <p:tgtEl>
                                          <p:spTgt spid="1048601">
                                            <p:txEl>
                                              <p:pRg st="4" end="4"/>
                                            </p:txEl>
                                          </p:spTgt>
                                        </p:tgtEl>
                                        <p:attrNameLst>
                                          <p:attrName>style.visibility</p:attrName>
                                        </p:attrNameLst>
                                      </p:cBhvr>
                                      <p:to>
                                        <p:strVal val="visible"/>
                                      </p:to>
                                    </p:set>
                                    <p:animEffect transition="in" filter="fade">
                                      <p:cBhvr>
                                        <p:cTn id="33" dur="2000"/>
                                        <p:tgtEl>
                                          <p:spTgt spid="1048601">
                                            <p:txEl>
                                              <p:pRg st="4" end="4"/>
                                            </p:txEl>
                                          </p:spTgt>
                                        </p:tgtEl>
                                      </p:cBhvr>
                                    </p:animEffect>
                                    <p:anim calcmode="lin" valueType="num">
                                      <p:cBhvr>
                                        <p:cTn id="34" dur="2000" fill="hold"/>
                                        <p:tgtEl>
                                          <p:spTgt spid="1048601">
                                            <p:txEl>
                                              <p:pRg st="4" end="4"/>
                                            </p:txEl>
                                          </p:spTgt>
                                        </p:tgtEl>
                                        <p:attrNameLst>
                                          <p:attrName>ppt_w</p:attrName>
                                        </p:attrNameLst>
                                      </p:cBhvr>
                                      <p:tavLst>
                                        <p:tav tm="0" fmla="#ppt_w*sin(2.5*pi*$)">
                                          <p:val>
                                            <p:fltVal val="0"/>
                                          </p:val>
                                        </p:tav>
                                        <p:tav tm="100000">
                                          <p:val>
                                            <p:fltVal val="1"/>
                                          </p:val>
                                        </p:tav>
                                      </p:tavLst>
                                    </p:anim>
                                    <p:anim calcmode="lin" valueType="num">
                                      <p:cBhvr>
                                        <p:cTn id="35" dur="2000" fill="hold"/>
                                        <p:tgtEl>
                                          <p:spTgt spid="1048601">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iterate type="lt">
                                    <p:tmPct val="10000"/>
                                  </p:iterate>
                                  <p:childTnLst>
                                    <p:set>
                                      <p:cBhvr>
                                        <p:cTn id="39" dur="1" fill="hold">
                                          <p:stCondLst>
                                            <p:cond delay="0"/>
                                          </p:stCondLst>
                                        </p:cTn>
                                        <p:tgtEl>
                                          <p:spTgt spid="1048601">
                                            <p:txEl>
                                              <p:pRg st="5" end="5"/>
                                            </p:txEl>
                                          </p:spTgt>
                                        </p:tgtEl>
                                        <p:attrNameLst>
                                          <p:attrName>style.visibility</p:attrName>
                                        </p:attrNameLst>
                                      </p:cBhvr>
                                      <p:to>
                                        <p:strVal val="visible"/>
                                      </p:to>
                                    </p:set>
                                    <p:animEffect transition="in" filter="fade">
                                      <p:cBhvr>
                                        <p:cTn id="40" dur="2000"/>
                                        <p:tgtEl>
                                          <p:spTgt spid="1048601">
                                            <p:txEl>
                                              <p:pRg st="5" end="5"/>
                                            </p:txEl>
                                          </p:spTgt>
                                        </p:tgtEl>
                                      </p:cBhvr>
                                    </p:animEffect>
                                    <p:anim calcmode="lin" valueType="num">
                                      <p:cBhvr>
                                        <p:cTn id="41" dur="2000" fill="hold"/>
                                        <p:tgtEl>
                                          <p:spTgt spid="1048601">
                                            <p:txEl>
                                              <p:pRg st="5" end="5"/>
                                            </p:txEl>
                                          </p:spTgt>
                                        </p:tgtEl>
                                        <p:attrNameLst>
                                          <p:attrName>ppt_w</p:attrName>
                                        </p:attrNameLst>
                                      </p:cBhvr>
                                      <p:tavLst>
                                        <p:tav tm="0" fmla="#ppt_w*sin(2.5*pi*$)">
                                          <p:val>
                                            <p:fltVal val="0"/>
                                          </p:val>
                                        </p:tav>
                                        <p:tav tm="100000">
                                          <p:val>
                                            <p:fltVal val="1"/>
                                          </p:val>
                                        </p:tav>
                                      </p:tavLst>
                                    </p:anim>
                                    <p:anim calcmode="lin" valueType="num">
                                      <p:cBhvr>
                                        <p:cTn id="42" dur="2000" fill="hold"/>
                                        <p:tgtEl>
                                          <p:spTgt spid="1048601">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iterate type="lt">
                                    <p:tmPct val="10000"/>
                                  </p:iterate>
                                  <p:childTnLst>
                                    <p:set>
                                      <p:cBhvr>
                                        <p:cTn id="46" dur="1" fill="hold">
                                          <p:stCondLst>
                                            <p:cond delay="0"/>
                                          </p:stCondLst>
                                        </p:cTn>
                                        <p:tgtEl>
                                          <p:spTgt spid="1048601">
                                            <p:txEl>
                                              <p:pRg st="7" end="7"/>
                                            </p:txEl>
                                          </p:spTgt>
                                        </p:tgtEl>
                                        <p:attrNameLst>
                                          <p:attrName>style.visibility</p:attrName>
                                        </p:attrNameLst>
                                      </p:cBhvr>
                                      <p:to>
                                        <p:strVal val="visible"/>
                                      </p:to>
                                    </p:set>
                                    <p:animEffect transition="in" filter="fade">
                                      <p:cBhvr>
                                        <p:cTn id="47" dur="2000"/>
                                        <p:tgtEl>
                                          <p:spTgt spid="1048601">
                                            <p:txEl>
                                              <p:pRg st="7" end="7"/>
                                            </p:txEl>
                                          </p:spTgt>
                                        </p:tgtEl>
                                      </p:cBhvr>
                                    </p:animEffect>
                                    <p:anim calcmode="lin" valueType="num">
                                      <p:cBhvr>
                                        <p:cTn id="48" dur="2000" fill="hold"/>
                                        <p:tgtEl>
                                          <p:spTgt spid="1048601">
                                            <p:txEl>
                                              <p:pRg st="7" end="7"/>
                                            </p:txEl>
                                          </p:spTgt>
                                        </p:tgtEl>
                                        <p:attrNameLst>
                                          <p:attrName>ppt_w</p:attrName>
                                        </p:attrNameLst>
                                      </p:cBhvr>
                                      <p:tavLst>
                                        <p:tav tm="0" fmla="#ppt_w*sin(2.5*pi*$)">
                                          <p:val>
                                            <p:fltVal val="0"/>
                                          </p:val>
                                        </p:tav>
                                        <p:tav tm="100000">
                                          <p:val>
                                            <p:fltVal val="1"/>
                                          </p:val>
                                        </p:tav>
                                      </p:tavLst>
                                    </p:anim>
                                    <p:anim calcmode="lin" valueType="num">
                                      <p:cBhvr>
                                        <p:cTn id="49" dur="2000" fill="hold"/>
                                        <p:tgtEl>
                                          <p:spTgt spid="1048601">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0" grpId="0"/>
      <p:bldP spid="1048601"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6" name="Title 1"/>
          <p:cNvSpPr>
            <a:spLocks noGrp="1"/>
          </p:cNvSpPr>
          <p:nvPr>
            <p:ph type="title"/>
          </p:nvPr>
        </p:nvSpPr>
        <p:spPr>
          <a:xfrm>
            <a:off x="1643042" y="320040"/>
            <a:ext cx="6053158" cy="751506"/>
          </a:xfrm>
        </p:spPr>
        <p:txBody>
          <a:bodyPr>
            <a:normAutofit fontScale="90000"/>
          </a:bodyPr>
          <a:lstStyle/>
          <a:p>
            <a:pPr algn="ctr"/>
            <a:r>
              <a:rPr lang="en-US" sz="2800" dirty="0" smtClean="0">
                <a:solidFill>
                  <a:srgbClr val="FF0000"/>
                </a:solidFill>
              </a:rPr>
              <a:t>CIRI-CIRI STRATEGI MODEL PEMBELAJARAN BERBASIS MASALAH</a:t>
            </a:r>
            <a:endParaRPr lang="id-ID" sz="2800" dirty="0">
              <a:solidFill>
                <a:srgbClr val="FF0000"/>
              </a:solidFill>
            </a:endParaRPr>
          </a:p>
        </p:txBody>
      </p:sp>
      <p:sp>
        <p:nvSpPr>
          <p:cNvPr id="1048707" name="Content Placeholder 2"/>
          <p:cNvSpPr>
            <a:spLocks noGrp="1"/>
          </p:cNvSpPr>
          <p:nvPr>
            <p:ph idx="1"/>
          </p:nvPr>
        </p:nvSpPr>
        <p:spPr>
          <a:xfrm>
            <a:off x="457200" y="1285860"/>
            <a:ext cx="7239000" cy="5169876"/>
          </a:xfrm>
        </p:spPr>
        <p:txBody>
          <a:bodyPr>
            <a:normAutofit fontScale="96154"/>
          </a:bodyPr>
          <a:lstStyle/>
          <a:p>
            <a:pPr marL="514350" indent="-514350">
              <a:buNone/>
            </a:pPr>
            <a:r>
              <a:rPr lang="en-US" dirty="0" smtClean="0"/>
              <a:t>1. </a:t>
            </a:r>
            <a:r>
              <a:rPr lang="en-US" dirty="0" err="1" smtClean="0"/>
              <a:t>Masalah</a:t>
            </a:r>
            <a:r>
              <a:rPr lang="en-US" dirty="0" smtClean="0"/>
              <a:t> </a:t>
            </a:r>
            <a:r>
              <a:rPr lang="en-US" dirty="0" err="1" smtClean="0"/>
              <a:t>menjadi</a:t>
            </a:r>
            <a:r>
              <a:rPr lang="en-US" dirty="0" smtClean="0"/>
              <a:t> starting point </a:t>
            </a:r>
            <a:r>
              <a:rPr lang="en-US" dirty="0" err="1" smtClean="0"/>
              <a:t>dalam</a:t>
            </a:r>
            <a:r>
              <a:rPr lang="en-US" dirty="0" smtClean="0"/>
              <a:t> </a:t>
            </a:r>
            <a:r>
              <a:rPr lang="en-US" dirty="0" err="1" smtClean="0"/>
              <a:t>belajar</a:t>
            </a:r>
            <a:endParaRPr lang="en-US" dirty="0" smtClean="0"/>
          </a:p>
          <a:p>
            <a:pPr marL="360363" indent="-360363">
              <a:buNone/>
            </a:pPr>
            <a:r>
              <a:rPr lang="en-US" dirty="0" smtClean="0"/>
              <a:t>2. </a:t>
            </a:r>
            <a:r>
              <a:rPr lang="en-US" dirty="0" err="1" smtClean="0"/>
              <a:t>Permasalahan</a:t>
            </a:r>
            <a:r>
              <a:rPr lang="en-US" dirty="0" smtClean="0"/>
              <a:t> </a:t>
            </a:r>
            <a:r>
              <a:rPr lang="en-US" dirty="0" err="1" smtClean="0"/>
              <a:t>yg</a:t>
            </a:r>
            <a:r>
              <a:rPr lang="en-US" dirty="0" smtClean="0"/>
              <a:t> </a:t>
            </a:r>
            <a:r>
              <a:rPr lang="en-US" dirty="0" err="1" smtClean="0"/>
              <a:t>diangkat</a:t>
            </a:r>
            <a:r>
              <a:rPr lang="en-US" dirty="0" smtClean="0"/>
              <a:t> </a:t>
            </a:r>
            <a:r>
              <a:rPr lang="en-US" dirty="0" err="1" smtClean="0"/>
              <a:t>ada</a:t>
            </a:r>
            <a:r>
              <a:rPr lang="en-US" dirty="0" smtClean="0"/>
              <a:t> </a:t>
            </a:r>
            <a:r>
              <a:rPr lang="en-US" dirty="0" err="1" smtClean="0"/>
              <a:t>di</a:t>
            </a:r>
            <a:r>
              <a:rPr lang="en-US" dirty="0" smtClean="0"/>
              <a:t> </a:t>
            </a:r>
            <a:r>
              <a:rPr lang="en-US" dirty="0" err="1" smtClean="0"/>
              <a:t>lingkungan</a:t>
            </a:r>
            <a:r>
              <a:rPr lang="en-US" dirty="0" smtClean="0"/>
              <a:t> </a:t>
            </a:r>
            <a:r>
              <a:rPr lang="en-US" dirty="0" err="1" smtClean="0"/>
              <a:t>sekitar</a:t>
            </a:r>
            <a:endParaRPr lang="en-US" dirty="0" smtClean="0"/>
          </a:p>
          <a:p>
            <a:pPr marL="360363" indent="-360363">
              <a:buNone/>
            </a:pPr>
            <a:r>
              <a:rPr lang="en-US" dirty="0" smtClean="0"/>
              <a:t>3. </a:t>
            </a:r>
            <a:r>
              <a:rPr lang="en-US" dirty="0" err="1" smtClean="0"/>
              <a:t>Masalah</a:t>
            </a:r>
            <a:r>
              <a:rPr lang="en-US" dirty="0" smtClean="0"/>
              <a:t> </a:t>
            </a:r>
            <a:r>
              <a:rPr lang="en-US" dirty="0" err="1" smtClean="0"/>
              <a:t>yg</a:t>
            </a:r>
            <a:r>
              <a:rPr lang="en-US" dirty="0" smtClean="0"/>
              <a:t> </a:t>
            </a:r>
            <a:r>
              <a:rPr lang="en-US" dirty="0" err="1" smtClean="0"/>
              <a:t>membutuhkan</a:t>
            </a:r>
            <a:r>
              <a:rPr lang="en-US" dirty="0" smtClean="0"/>
              <a:t> </a:t>
            </a:r>
            <a:r>
              <a:rPr lang="en-US" dirty="0" err="1" smtClean="0"/>
              <a:t>persfektif</a:t>
            </a:r>
            <a:r>
              <a:rPr lang="en-US" dirty="0" smtClean="0"/>
              <a:t> </a:t>
            </a:r>
            <a:r>
              <a:rPr lang="en-US" dirty="0" err="1" smtClean="0"/>
              <a:t>ganda</a:t>
            </a:r>
            <a:r>
              <a:rPr lang="en-US" dirty="0" smtClean="0"/>
              <a:t> (multiple </a:t>
            </a:r>
            <a:r>
              <a:rPr lang="en-US" dirty="0" err="1" smtClean="0"/>
              <a:t>persfective</a:t>
            </a:r>
            <a:r>
              <a:rPr lang="en-US" dirty="0" smtClean="0"/>
              <a:t>)</a:t>
            </a:r>
            <a:r>
              <a:rPr lang="id-ID" dirty="0" smtClean="0"/>
              <a:t>/Bertentangan</a:t>
            </a:r>
            <a:endParaRPr lang="en-US" dirty="0" smtClean="0"/>
          </a:p>
          <a:p>
            <a:pPr marL="360363" indent="-360363">
              <a:buNone/>
            </a:pPr>
            <a:r>
              <a:rPr lang="en-US" dirty="0" smtClean="0"/>
              <a:t>4. </a:t>
            </a:r>
            <a:r>
              <a:rPr lang="en-US" dirty="0" err="1" smtClean="0"/>
              <a:t>Masalah</a:t>
            </a:r>
            <a:r>
              <a:rPr lang="en-US" dirty="0" smtClean="0"/>
              <a:t> </a:t>
            </a:r>
            <a:r>
              <a:rPr lang="en-US" dirty="0" err="1" smtClean="0"/>
              <a:t>menantang</a:t>
            </a:r>
            <a:r>
              <a:rPr lang="en-US" dirty="0" smtClean="0"/>
              <a:t> </a:t>
            </a:r>
            <a:r>
              <a:rPr lang="en-US" dirty="0" err="1" smtClean="0"/>
              <a:t>pengetahuan</a:t>
            </a:r>
            <a:r>
              <a:rPr lang="en-US" dirty="0" smtClean="0"/>
              <a:t> </a:t>
            </a:r>
            <a:r>
              <a:rPr lang="en-US" dirty="0" err="1" smtClean="0"/>
              <a:t>siswa</a:t>
            </a:r>
            <a:r>
              <a:rPr lang="en-US" dirty="0" smtClean="0"/>
              <a:t> dg </a:t>
            </a:r>
            <a:r>
              <a:rPr lang="en-US" dirty="0" err="1" smtClean="0"/>
              <a:t>mengidentifikasi</a:t>
            </a:r>
            <a:r>
              <a:rPr lang="en-US" dirty="0" smtClean="0"/>
              <a:t> </a:t>
            </a:r>
            <a:r>
              <a:rPr lang="en-US" dirty="0" err="1" smtClean="0"/>
              <a:t>berbagai</a:t>
            </a:r>
            <a:r>
              <a:rPr lang="en-US" dirty="0" smtClean="0"/>
              <a:t> </a:t>
            </a:r>
            <a:r>
              <a:rPr lang="en-US" dirty="0" err="1" smtClean="0"/>
              <a:t>masalah</a:t>
            </a:r>
            <a:r>
              <a:rPr lang="en-US" dirty="0" smtClean="0"/>
              <a:t> </a:t>
            </a:r>
            <a:r>
              <a:rPr lang="en-US" dirty="0" err="1" smtClean="0"/>
              <a:t>yg</a:t>
            </a:r>
            <a:r>
              <a:rPr lang="en-US" dirty="0" smtClean="0"/>
              <a:t> </a:t>
            </a:r>
            <a:r>
              <a:rPr lang="en-US" dirty="0" err="1" smtClean="0"/>
              <a:t>terkait</a:t>
            </a:r>
            <a:endParaRPr lang="en-US" dirty="0" smtClean="0"/>
          </a:p>
          <a:p>
            <a:pPr marL="360363" indent="-360363">
              <a:buNone/>
            </a:pPr>
            <a:r>
              <a:rPr lang="en-US" dirty="0" smtClean="0"/>
              <a:t>5. </a:t>
            </a:r>
            <a:r>
              <a:rPr lang="en-US" dirty="0" err="1" smtClean="0">
                <a:solidFill>
                  <a:srgbClr val="7030A0"/>
                </a:solidFill>
              </a:rPr>
              <a:t>Menggunakan</a:t>
            </a:r>
            <a:r>
              <a:rPr lang="en-US" dirty="0" smtClean="0">
                <a:solidFill>
                  <a:srgbClr val="7030A0"/>
                </a:solidFill>
              </a:rPr>
              <a:t> </a:t>
            </a:r>
            <a:r>
              <a:rPr lang="en-US" dirty="0" err="1" smtClean="0">
                <a:solidFill>
                  <a:srgbClr val="7030A0"/>
                </a:solidFill>
              </a:rPr>
              <a:t>berbagai</a:t>
            </a:r>
            <a:r>
              <a:rPr lang="en-US" dirty="0" smtClean="0">
                <a:solidFill>
                  <a:srgbClr val="7030A0"/>
                </a:solidFill>
              </a:rPr>
              <a:t> </a:t>
            </a:r>
            <a:r>
              <a:rPr lang="en-US" dirty="0" err="1" smtClean="0">
                <a:solidFill>
                  <a:srgbClr val="7030A0"/>
                </a:solidFill>
              </a:rPr>
              <a:t>tinjauan</a:t>
            </a:r>
            <a:r>
              <a:rPr lang="en-US" dirty="0" smtClean="0">
                <a:solidFill>
                  <a:srgbClr val="7030A0"/>
                </a:solidFill>
              </a:rPr>
              <a:t> </a:t>
            </a:r>
            <a:r>
              <a:rPr lang="en-US" dirty="0" err="1" smtClean="0">
                <a:solidFill>
                  <a:srgbClr val="7030A0"/>
                </a:solidFill>
              </a:rPr>
              <a:t>dlm</a:t>
            </a:r>
            <a:r>
              <a:rPr lang="en-US" dirty="0" smtClean="0">
                <a:solidFill>
                  <a:srgbClr val="7030A0"/>
                </a:solidFill>
              </a:rPr>
              <a:t> </a:t>
            </a:r>
            <a:r>
              <a:rPr lang="en-US" dirty="0" err="1" smtClean="0">
                <a:solidFill>
                  <a:srgbClr val="7030A0"/>
                </a:solidFill>
              </a:rPr>
              <a:t>menganalisis</a:t>
            </a:r>
            <a:r>
              <a:rPr lang="en-US" dirty="0" smtClean="0">
                <a:solidFill>
                  <a:srgbClr val="7030A0"/>
                </a:solidFill>
              </a:rPr>
              <a:t> </a:t>
            </a:r>
            <a:r>
              <a:rPr lang="en-US" dirty="0" err="1" smtClean="0">
                <a:solidFill>
                  <a:srgbClr val="7030A0"/>
                </a:solidFill>
              </a:rPr>
              <a:t>masalah</a:t>
            </a:r>
            <a:endParaRPr lang="en-US" dirty="0" smtClean="0">
              <a:solidFill>
                <a:srgbClr val="7030A0"/>
              </a:solidFill>
            </a:endParaRPr>
          </a:p>
          <a:p>
            <a:pPr marL="360363" indent="-360363">
              <a:buNone/>
            </a:pPr>
            <a:r>
              <a:rPr lang="en-US" dirty="0" smtClean="0">
                <a:solidFill>
                  <a:srgbClr val="7030A0"/>
                </a:solidFill>
              </a:rPr>
              <a:t>6. </a:t>
            </a:r>
            <a:r>
              <a:rPr lang="en-US" dirty="0" err="1" smtClean="0">
                <a:solidFill>
                  <a:srgbClr val="7030A0"/>
                </a:solidFill>
              </a:rPr>
              <a:t>Belajar</a:t>
            </a:r>
            <a:r>
              <a:rPr lang="en-US" dirty="0" smtClean="0">
                <a:solidFill>
                  <a:srgbClr val="7030A0"/>
                </a:solidFill>
              </a:rPr>
              <a:t> dg </a:t>
            </a:r>
            <a:r>
              <a:rPr lang="en-US" dirty="0" err="1" smtClean="0">
                <a:solidFill>
                  <a:srgbClr val="7030A0"/>
                </a:solidFill>
              </a:rPr>
              <a:t>secara</a:t>
            </a:r>
            <a:r>
              <a:rPr lang="en-US" dirty="0" smtClean="0">
                <a:solidFill>
                  <a:srgbClr val="7030A0"/>
                </a:solidFill>
              </a:rPr>
              <a:t> </a:t>
            </a:r>
            <a:r>
              <a:rPr lang="en-US" dirty="0" err="1" smtClean="0">
                <a:solidFill>
                  <a:srgbClr val="7030A0"/>
                </a:solidFill>
              </a:rPr>
              <a:t>kolaboratif</a:t>
            </a:r>
            <a:r>
              <a:rPr lang="en-US" dirty="0" smtClean="0">
                <a:solidFill>
                  <a:srgbClr val="7030A0"/>
                </a:solidFill>
              </a:rPr>
              <a:t>, </a:t>
            </a:r>
            <a:r>
              <a:rPr lang="en-US" dirty="0" err="1" smtClean="0">
                <a:solidFill>
                  <a:srgbClr val="7030A0"/>
                </a:solidFill>
              </a:rPr>
              <a:t>komunikatif</a:t>
            </a:r>
            <a:r>
              <a:rPr lang="en-US" dirty="0" smtClean="0">
                <a:solidFill>
                  <a:srgbClr val="7030A0"/>
                </a:solidFill>
              </a:rPr>
              <a:t>, </a:t>
            </a:r>
            <a:r>
              <a:rPr lang="en-US" dirty="0" err="1" smtClean="0">
                <a:solidFill>
                  <a:srgbClr val="7030A0"/>
                </a:solidFill>
              </a:rPr>
              <a:t>dan</a:t>
            </a:r>
            <a:r>
              <a:rPr lang="en-US" dirty="0" smtClean="0">
                <a:solidFill>
                  <a:srgbClr val="7030A0"/>
                </a:solidFill>
              </a:rPr>
              <a:t> </a:t>
            </a:r>
            <a:r>
              <a:rPr lang="en-US" dirty="0" err="1" smtClean="0">
                <a:solidFill>
                  <a:srgbClr val="7030A0"/>
                </a:solidFill>
              </a:rPr>
              <a:t>kooperatif</a:t>
            </a:r>
            <a:endParaRPr lang="en-US" dirty="0" smtClean="0">
              <a:solidFill>
                <a:srgbClr val="7030A0"/>
              </a:solidFill>
            </a:endParaRPr>
          </a:p>
          <a:p>
            <a:pPr marL="360363" indent="-360363">
              <a:buNone/>
            </a:pPr>
            <a:r>
              <a:rPr lang="en-US" dirty="0" smtClean="0">
                <a:solidFill>
                  <a:srgbClr val="7030A0"/>
                </a:solidFill>
              </a:rPr>
              <a:t>7. </a:t>
            </a:r>
            <a:r>
              <a:rPr lang="en-US" dirty="0" err="1" smtClean="0">
                <a:solidFill>
                  <a:srgbClr val="7030A0"/>
                </a:solidFill>
              </a:rPr>
              <a:t>Berusaha</a:t>
            </a:r>
            <a:r>
              <a:rPr lang="en-US" dirty="0" smtClean="0">
                <a:solidFill>
                  <a:srgbClr val="7030A0"/>
                </a:solidFill>
              </a:rPr>
              <a:t> </a:t>
            </a:r>
            <a:r>
              <a:rPr lang="en-US" dirty="0" err="1" smtClean="0">
                <a:solidFill>
                  <a:srgbClr val="7030A0"/>
                </a:solidFill>
              </a:rPr>
              <a:t>menemukan</a:t>
            </a:r>
            <a:r>
              <a:rPr lang="en-US" dirty="0" smtClean="0">
                <a:solidFill>
                  <a:srgbClr val="7030A0"/>
                </a:solidFill>
              </a:rPr>
              <a:t> </a:t>
            </a:r>
            <a:r>
              <a:rPr lang="en-US" dirty="0" err="1" smtClean="0">
                <a:solidFill>
                  <a:srgbClr val="7030A0"/>
                </a:solidFill>
              </a:rPr>
              <a:t>solusi</a:t>
            </a:r>
            <a:r>
              <a:rPr lang="en-US" dirty="0" smtClean="0">
                <a:solidFill>
                  <a:srgbClr val="7030A0"/>
                </a:solidFill>
              </a:rPr>
              <a:t> </a:t>
            </a:r>
            <a:r>
              <a:rPr lang="en-US" dirty="0" err="1" smtClean="0">
                <a:solidFill>
                  <a:srgbClr val="7030A0"/>
                </a:solidFill>
              </a:rPr>
              <a:t>atas</a:t>
            </a:r>
            <a:r>
              <a:rPr lang="en-US" dirty="0" smtClean="0">
                <a:solidFill>
                  <a:srgbClr val="7030A0"/>
                </a:solidFill>
              </a:rPr>
              <a:t> </a:t>
            </a:r>
            <a:r>
              <a:rPr lang="en-US" dirty="0" err="1" smtClean="0">
                <a:solidFill>
                  <a:srgbClr val="7030A0"/>
                </a:solidFill>
              </a:rPr>
              <a:t>masalah</a:t>
            </a:r>
            <a:r>
              <a:rPr lang="en-US" dirty="0" smtClean="0">
                <a:solidFill>
                  <a:srgbClr val="7030A0"/>
                </a:solidFill>
              </a:rPr>
              <a:t> </a:t>
            </a:r>
            <a:r>
              <a:rPr lang="en-US" dirty="0" err="1" smtClean="0">
                <a:solidFill>
                  <a:srgbClr val="7030A0"/>
                </a:solidFill>
              </a:rPr>
              <a:t>yg</a:t>
            </a:r>
            <a:r>
              <a:rPr lang="en-US" dirty="0" smtClean="0">
                <a:solidFill>
                  <a:srgbClr val="7030A0"/>
                </a:solidFill>
              </a:rPr>
              <a:t> </a:t>
            </a:r>
            <a:r>
              <a:rPr lang="en-US" dirty="0" err="1" smtClean="0">
                <a:solidFill>
                  <a:srgbClr val="7030A0"/>
                </a:solidFill>
              </a:rPr>
              <a:t>dikaji</a:t>
            </a:r>
            <a:r>
              <a:rPr lang="en-US" dirty="0" smtClean="0">
                <a:solidFill>
                  <a:srgbClr val="7030A0"/>
                </a:solidFill>
              </a:rPr>
              <a:t>.</a:t>
            </a:r>
            <a:endParaRPr lang="id-ID" dirty="0">
              <a:solidFill>
                <a:srgbClr val="7030A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048706"/>
                                        </p:tgtEl>
                                        <p:attrNameLst>
                                          <p:attrName>style.visibility</p:attrName>
                                        </p:attrNameLst>
                                      </p:cBhvr>
                                      <p:to>
                                        <p:strVal val="visible"/>
                                      </p:to>
                                    </p:set>
                                    <p:anim calcmode="lin" valueType="num">
                                      <p:cBhvr additive="base">
                                        <p:cTn id="7" dur="5000" fill="hold"/>
                                        <p:tgtEl>
                                          <p:spTgt spid="1048706"/>
                                        </p:tgtEl>
                                        <p:attrNameLst>
                                          <p:attrName>ppt_x</p:attrName>
                                        </p:attrNameLst>
                                      </p:cBhvr>
                                      <p:tavLst>
                                        <p:tav tm="0">
                                          <p:val>
                                            <p:strVal val="#ppt_x"/>
                                          </p:val>
                                        </p:tav>
                                        <p:tav tm="100000">
                                          <p:val>
                                            <p:strVal val="#ppt_x"/>
                                          </p:val>
                                        </p:tav>
                                      </p:tavLst>
                                    </p:anim>
                                    <p:anim calcmode="lin" valueType="num">
                                      <p:cBhvr additive="base">
                                        <p:cTn id="8" dur="5000" fill="hold"/>
                                        <p:tgtEl>
                                          <p:spTgt spid="10487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048707">
                                            <p:txEl>
                                              <p:pRg st="0" end="0"/>
                                            </p:txEl>
                                          </p:spTgt>
                                        </p:tgtEl>
                                        <p:attrNameLst>
                                          <p:attrName>style.visibility</p:attrName>
                                        </p:attrNameLst>
                                      </p:cBhvr>
                                      <p:to>
                                        <p:strVal val="visible"/>
                                      </p:to>
                                    </p:set>
                                    <p:animEffect transition="in" filter="blinds(horizontal)">
                                      <p:cBhvr>
                                        <p:cTn id="13" dur="500"/>
                                        <p:tgtEl>
                                          <p:spTgt spid="104870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48707">
                                            <p:txEl>
                                              <p:pRg st="1" end="1"/>
                                            </p:txEl>
                                          </p:spTgt>
                                        </p:tgtEl>
                                        <p:attrNameLst>
                                          <p:attrName>style.visibility</p:attrName>
                                        </p:attrNameLst>
                                      </p:cBhvr>
                                      <p:to>
                                        <p:strVal val="visible"/>
                                      </p:to>
                                    </p:set>
                                    <p:animEffect transition="in" filter="blinds(horizontal)">
                                      <p:cBhvr>
                                        <p:cTn id="18" dur="500"/>
                                        <p:tgtEl>
                                          <p:spTgt spid="104870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48707">
                                            <p:txEl>
                                              <p:pRg st="2" end="2"/>
                                            </p:txEl>
                                          </p:spTgt>
                                        </p:tgtEl>
                                        <p:attrNameLst>
                                          <p:attrName>style.visibility</p:attrName>
                                        </p:attrNameLst>
                                      </p:cBhvr>
                                      <p:to>
                                        <p:strVal val="visible"/>
                                      </p:to>
                                    </p:set>
                                    <p:animEffect transition="in" filter="blinds(horizontal)">
                                      <p:cBhvr>
                                        <p:cTn id="23" dur="500"/>
                                        <p:tgtEl>
                                          <p:spTgt spid="104870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48707">
                                            <p:txEl>
                                              <p:pRg st="3" end="3"/>
                                            </p:txEl>
                                          </p:spTgt>
                                        </p:tgtEl>
                                        <p:attrNameLst>
                                          <p:attrName>style.visibility</p:attrName>
                                        </p:attrNameLst>
                                      </p:cBhvr>
                                      <p:to>
                                        <p:strVal val="visible"/>
                                      </p:to>
                                    </p:set>
                                    <p:animEffect transition="in" filter="blinds(horizontal)">
                                      <p:cBhvr>
                                        <p:cTn id="28" dur="500"/>
                                        <p:tgtEl>
                                          <p:spTgt spid="104870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48707">
                                            <p:txEl>
                                              <p:pRg st="4" end="4"/>
                                            </p:txEl>
                                          </p:spTgt>
                                        </p:tgtEl>
                                        <p:attrNameLst>
                                          <p:attrName>style.visibility</p:attrName>
                                        </p:attrNameLst>
                                      </p:cBhvr>
                                      <p:to>
                                        <p:strVal val="visible"/>
                                      </p:to>
                                    </p:set>
                                    <p:animEffect transition="in" filter="blinds(horizontal)">
                                      <p:cBhvr>
                                        <p:cTn id="33" dur="500"/>
                                        <p:tgtEl>
                                          <p:spTgt spid="104870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048707">
                                            <p:txEl>
                                              <p:pRg st="5" end="5"/>
                                            </p:txEl>
                                          </p:spTgt>
                                        </p:tgtEl>
                                        <p:attrNameLst>
                                          <p:attrName>style.visibility</p:attrName>
                                        </p:attrNameLst>
                                      </p:cBhvr>
                                      <p:to>
                                        <p:strVal val="visible"/>
                                      </p:to>
                                    </p:set>
                                    <p:animEffect transition="in" filter="blinds(horizontal)">
                                      <p:cBhvr>
                                        <p:cTn id="38" dur="500"/>
                                        <p:tgtEl>
                                          <p:spTgt spid="1048707">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048707">
                                            <p:txEl>
                                              <p:pRg st="6" end="6"/>
                                            </p:txEl>
                                          </p:spTgt>
                                        </p:tgtEl>
                                        <p:attrNameLst>
                                          <p:attrName>style.visibility</p:attrName>
                                        </p:attrNameLst>
                                      </p:cBhvr>
                                      <p:to>
                                        <p:strVal val="visible"/>
                                      </p:to>
                                    </p:set>
                                    <p:animEffect transition="in" filter="blinds(horizontal)">
                                      <p:cBhvr>
                                        <p:cTn id="43" dur="500"/>
                                        <p:tgtEl>
                                          <p:spTgt spid="10487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6" grpId="0"/>
      <p:bldP spid="1048707"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8" name="Title 1"/>
          <p:cNvSpPr>
            <a:spLocks noGrp="1"/>
          </p:cNvSpPr>
          <p:nvPr>
            <p:ph type="title"/>
          </p:nvPr>
        </p:nvSpPr>
        <p:spPr>
          <a:xfrm>
            <a:off x="1071538" y="214290"/>
            <a:ext cx="6624662" cy="785818"/>
          </a:xfrm>
        </p:spPr>
        <p:txBody>
          <a:bodyPr>
            <a:noAutofit/>
          </a:bodyPr>
          <a:lstStyle/>
          <a:p>
            <a:pPr algn="ctr"/>
            <a:r>
              <a:rPr lang="en-US" sz="2400" dirty="0" err="1" smtClean="0">
                <a:solidFill>
                  <a:srgbClr val="FF0000"/>
                </a:solidFill>
              </a:rPr>
              <a:t>Prosedur</a:t>
            </a:r>
            <a:r>
              <a:rPr lang="en-US" sz="2400" dirty="0" smtClean="0">
                <a:solidFill>
                  <a:srgbClr val="FF0000"/>
                </a:solidFill>
              </a:rPr>
              <a:t> STRATEGI MODEL </a:t>
            </a:r>
            <a:br>
              <a:rPr lang="en-US" sz="2400" dirty="0" smtClean="0">
                <a:solidFill>
                  <a:srgbClr val="FF0000"/>
                </a:solidFill>
              </a:rPr>
            </a:br>
            <a:r>
              <a:rPr lang="en-US" sz="2400" dirty="0" smtClean="0">
                <a:solidFill>
                  <a:srgbClr val="FF0000"/>
                </a:solidFill>
              </a:rPr>
              <a:t>PEMBELAJARAN BERBASIS MASALAH</a:t>
            </a:r>
            <a:r>
              <a:rPr lang="en-US" sz="2400" dirty="0" smtClean="0"/>
              <a:t> </a:t>
            </a:r>
            <a:endParaRPr lang="id-ID" sz="2400" dirty="0"/>
          </a:p>
        </p:txBody>
      </p:sp>
      <p:sp>
        <p:nvSpPr>
          <p:cNvPr id="1048709" name="Content Placeholder 2"/>
          <p:cNvSpPr>
            <a:spLocks noGrp="1"/>
          </p:cNvSpPr>
          <p:nvPr>
            <p:ph idx="1"/>
          </p:nvPr>
        </p:nvSpPr>
        <p:spPr>
          <a:xfrm>
            <a:off x="457200" y="1214422"/>
            <a:ext cx="7400948" cy="5429288"/>
          </a:xfrm>
        </p:spPr>
        <p:txBody>
          <a:bodyPr>
            <a:normAutofit fontScale="96154"/>
          </a:bodyPr>
          <a:lstStyle/>
          <a:p>
            <a:pPr marL="0" indent="0" algn="just">
              <a:buNone/>
            </a:pPr>
            <a:r>
              <a:rPr lang="en-US" dirty="0" err="1" smtClean="0">
                <a:solidFill>
                  <a:srgbClr val="003300"/>
                </a:solidFill>
              </a:rPr>
              <a:t>Menurut</a:t>
            </a:r>
            <a:r>
              <a:rPr lang="en-US" dirty="0" smtClean="0">
                <a:solidFill>
                  <a:srgbClr val="003300"/>
                </a:solidFill>
              </a:rPr>
              <a:t> Fogarty (1997: 3) </a:t>
            </a:r>
            <a:r>
              <a:rPr lang="en-US" dirty="0" err="1" smtClean="0">
                <a:solidFill>
                  <a:srgbClr val="003300"/>
                </a:solidFill>
              </a:rPr>
              <a:t>langkah-langkah</a:t>
            </a:r>
            <a:r>
              <a:rPr lang="en-US" dirty="0" smtClean="0">
                <a:solidFill>
                  <a:srgbClr val="003300"/>
                </a:solidFill>
              </a:rPr>
              <a:t> PBM </a:t>
            </a:r>
            <a:r>
              <a:rPr lang="en-US" dirty="0" err="1" smtClean="0">
                <a:solidFill>
                  <a:srgbClr val="003300"/>
                </a:solidFill>
              </a:rPr>
              <a:t>sbb</a:t>
            </a:r>
            <a:r>
              <a:rPr lang="en-US" dirty="0" smtClean="0">
                <a:solidFill>
                  <a:srgbClr val="003300"/>
                </a:solidFill>
              </a:rPr>
              <a:t>:</a:t>
            </a:r>
          </a:p>
          <a:p>
            <a:pPr>
              <a:buNone/>
            </a:pPr>
            <a:r>
              <a:rPr lang="en-US" dirty="0" smtClean="0">
                <a:solidFill>
                  <a:srgbClr val="7030A0"/>
                </a:solidFill>
              </a:rPr>
              <a:t>1. </a:t>
            </a:r>
            <a:r>
              <a:rPr lang="en-US" dirty="0" err="1" smtClean="0">
                <a:solidFill>
                  <a:srgbClr val="7030A0"/>
                </a:solidFill>
              </a:rPr>
              <a:t>Menentukan</a:t>
            </a:r>
            <a:r>
              <a:rPr lang="en-US" dirty="0" smtClean="0">
                <a:solidFill>
                  <a:srgbClr val="7030A0"/>
                </a:solidFill>
              </a:rPr>
              <a:t> </a:t>
            </a:r>
            <a:r>
              <a:rPr lang="en-US" dirty="0" err="1" smtClean="0">
                <a:solidFill>
                  <a:srgbClr val="7030A0"/>
                </a:solidFill>
              </a:rPr>
              <a:t>tujuan</a:t>
            </a:r>
            <a:r>
              <a:rPr lang="en-US" dirty="0" smtClean="0">
                <a:solidFill>
                  <a:srgbClr val="7030A0"/>
                </a:solidFill>
              </a:rPr>
              <a:t> </a:t>
            </a:r>
            <a:r>
              <a:rPr lang="en-US" dirty="0" err="1" smtClean="0">
                <a:solidFill>
                  <a:srgbClr val="7030A0"/>
                </a:solidFill>
              </a:rPr>
              <a:t>pembelajaran</a:t>
            </a:r>
            <a:r>
              <a:rPr lang="en-US" dirty="0" smtClean="0">
                <a:solidFill>
                  <a:srgbClr val="7030A0"/>
                </a:solidFill>
              </a:rPr>
              <a:t> </a:t>
            </a:r>
            <a:r>
              <a:rPr lang="en-US" dirty="0" err="1" smtClean="0">
                <a:solidFill>
                  <a:srgbClr val="7030A0"/>
                </a:solidFill>
              </a:rPr>
              <a:t>sesuai</a:t>
            </a:r>
            <a:r>
              <a:rPr lang="en-US" dirty="0" smtClean="0">
                <a:solidFill>
                  <a:srgbClr val="7030A0"/>
                </a:solidFill>
              </a:rPr>
              <a:t> </a:t>
            </a:r>
            <a:r>
              <a:rPr lang="en-US" dirty="0" err="1" smtClean="0">
                <a:solidFill>
                  <a:srgbClr val="7030A0"/>
                </a:solidFill>
              </a:rPr>
              <a:t>masalah</a:t>
            </a:r>
            <a:r>
              <a:rPr lang="en-US" dirty="0" smtClean="0">
                <a:solidFill>
                  <a:srgbClr val="7030A0"/>
                </a:solidFill>
              </a:rPr>
              <a:t> </a:t>
            </a:r>
          </a:p>
          <a:p>
            <a:pPr>
              <a:buNone/>
            </a:pPr>
            <a:r>
              <a:rPr lang="en-US" dirty="0" smtClean="0">
                <a:solidFill>
                  <a:srgbClr val="7030A0"/>
                </a:solidFill>
              </a:rPr>
              <a:t>2. </a:t>
            </a:r>
            <a:r>
              <a:rPr lang="en-US" dirty="0" err="1" smtClean="0">
                <a:solidFill>
                  <a:srgbClr val="7030A0"/>
                </a:solidFill>
              </a:rPr>
              <a:t>Menemukan</a:t>
            </a:r>
            <a:r>
              <a:rPr lang="en-US" dirty="0" smtClean="0">
                <a:solidFill>
                  <a:srgbClr val="7030A0"/>
                </a:solidFill>
              </a:rPr>
              <a:t> </a:t>
            </a:r>
            <a:r>
              <a:rPr lang="en-US" dirty="0" err="1" smtClean="0">
                <a:solidFill>
                  <a:srgbClr val="7030A0"/>
                </a:solidFill>
              </a:rPr>
              <a:t>masalah</a:t>
            </a:r>
            <a:endParaRPr lang="en-US" dirty="0" smtClean="0">
              <a:solidFill>
                <a:srgbClr val="7030A0"/>
              </a:solidFill>
            </a:endParaRPr>
          </a:p>
          <a:p>
            <a:pPr>
              <a:buNone/>
            </a:pPr>
            <a:r>
              <a:rPr lang="en-US" dirty="0" smtClean="0">
                <a:solidFill>
                  <a:srgbClr val="7030A0"/>
                </a:solidFill>
              </a:rPr>
              <a:t>3. </a:t>
            </a:r>
            <a:r>
              <a:rPr lang="en-US" dirty="0" err="1" smtClean="0">
                <a:solidFill>
                  <a:srgbClr val="7030A0"/>
                </a:solidFill>
              </a:rPr>
              <a:t>Mendefinisikan</a:t>
            </a:r>
            <a:r>
              <a:rPr lang="en-US" dirty="0" smtClean="0">
                <a:solidFill>
                  <a:srgbClr val="7030A0"/>
                </a:solidFill>
              </a:rPr>
              <a:t> </a:t>
            </a:r>
            <a:r>
              <a:rPr lang="en-US" dirty="0" err="1" smtClean="0">
                <a:solidFill>
                  <a:srgbClr val="7030A0"/>
                </a:solidFill>
              </a:rPr>
              <a:t>masalah</a:t>
            </a:r>
            <a:endParaRPr lang="en-US" dirty="0" smtClean="0">
              <a:solidFill>
                <a:srgbClr val="7030A0"/>
              </a:solidFill>
            </a:endParaRPr>
          </a:p>
          <a:p>
            <a:pPr>
              <a:buNone/>
            </a:pPr>
            <a:r>
              <a:rPr lang="en-US" dirty="0" smtClean="0">
                <a:solidFill>
                  <a:srgbClr val="7030A0"/>
                </a:solidFill>
              </a:rPr>
              <a:t>4. </a:t>
            </a:r>
            <a:r>
              <a:rPr lang="en-US" dirty="0" err="1" smtClean="0">
                <a:solidFill>
                  <a:srgbClr val="7030A0"/>
                </a:solidFill>
              </a:rPr>
              <a:t>Mengidentifikasi</a:t>
            </a:r>
            <a:r>
              <a:rPr lang="en-US" dirty="0" smtClean="0">
                <a:solidFill>
                  <a:srgbClr val="7030A0"/>
                </a:solidFill>
              </a:rPr>
              <a:t> </a:t>
            </a:r>
            <a:r>
              <a:rPr lang="en-US" dirty="0" err="1" smtClean="0">
                <a:solidFill>
                  <a:srgbClr val="7030A0"/>
                </a:solidFill>
              </a:rPr>
              <a:t>masalah</a:t>
            </a:r>
            <a:endParaRPr lang="en-US" dirty="0" smtClean="0">
              <a:solidFill>
                <a:srgbClr val="7030A0"/>
              </a:solidFill>
            </a:endParaRPr>
          </a:p>
          <a:p>
            <a:pPr marL="360363" indent="-360363">
              <a:buNone/>
            </a:pPr>
            <a:r>
              <a:rPr lang="en-US" dirty="0" smtClean="0">
                <a:solidFill>
                  <a:schemeClr val="accent5">
                    <a:lumMod val="50000"/>
                  </a:schemeClr>
                </a:solidFill>
              </a:rPr>
              <a:t>5. </a:t>
            </a:r>
            <a:r>
              <a:rPr lang="en-US" dirty="0" err="1" smtClean="0">
                <a:solidFill>
                  <a:schemeClr val="accent5">
                    <a:lumMod val="50000"/>
                  </a:schemeClr>
                </a:solidFill>
              </a:rPr>
              <a:t>Mengumpulkan</a:t>
            </a:r>
            <a:r>
              <a:rPr lang="en-US" dirty="0" smtClean="0">
                <a:solidFill>
                  <a:schemeClr val="accent5">
                    <a:lumMod val="50000"/>
                  </a:schemeClr>
                </a:solidFill>
              </a:rPr>
              <a:t> data; </a:t>
            </a:r>
            <a:r>
              <a:rPr lang="en-US" dirty="0" err="1" smtClean="0">
                <a:solidFill>
                  <a:schemeClr val="accent5">
                    <a:lumMod val="50000"/>
                  </a:schemeClr>
                </a:solidFill>
              </a:rPr>
              <a:t>fakta</a:t>
            </a:r>
            <a:r>
              <a:rPr lang="en-US" dirty="0" smtClean="0">
                <a:solidFill>
                  <a:schemeClr val="accent5">
                    <a:lumMod val="50000"/>
                  </a:schemeClr>
                </a:solidFill>
              </a:rPr>
              <a:t> </a:t>
            </a:r>
            <a:r>
              <a:rPr lang="en-US" dirty="0" err="1" smtClean="0">
                <a:solidFill>
                  <a:schemeClr val="accent5">
                    <a:lumMod val="50000"/>
                  </a:schemeClr>
                </a:solidFill>
              </a:rPr>
              <a:t>dan</a:t>
            </a:r>
            <a:r>
              <a:rPr lang="en-US" dirty="0" smtClean="0">
                <a:solidFill>
                  <a:schemeClr val="accent5">
                    <a:lumMod val="50000"/>
                  </a:schemeClr>
                </a:solidFill>
              </a:rPr>
              <a:t> </a:t>
            </a:r>
            <a:r>
              <a:rPr lang="en-US" dirty="0" err="1" smtClean="0">
                <a:solidFill>
                  <a:schemeClr val="accent5">
                    <a:lumMod val="50000"/>
                  </a:schemeClr>
                </a:solidFill>
              </a:rPr>
              <a:t>informasi</a:t>
            </a:r>
            <a:r>
              <a:rPr lang="en-US" dirty="0" smtClean="0">
                <a:solidFill>
                  <a:schemeClr val="accent5">
                    <a:lumMod val="50000"/>
                  </a:schemeClr>
                </a:solidFill>
              </a:rPr>
              <a:t> </a:t>
            </a:r>
            <a:r>
              <a:rPr lang="en-US" dirty="0" err="1" smtClean="0">
                <a:solidFill>
                  <a:schemeClr val="accent5">
                    <a:lumMod val="50000"/>
                  </a:schemeClr>
                </a:solidFill>
              </a:rPr>
              <a:t>terkait</a:t>
            </a:r>
            <a:endParaRPr lang="en-US" dirty="0" smtClean="0">
              <a:solidFill>
                <a:schemeClr val="accent5">
                  <a:lumMod val="50000"/>
                </a:schemeClr>
              </a:solidFill>
            </a:endParaRPr>
          </a:p>
          <a:p>
            <a:pPr>
              <a:buNone/>
            </a:pPr>
            <a:r>
              <a:rPr lang="en-US" dirty="0" smtClean="0">
                <a:solidFill>
                  <a:schemeClr val="accent5">
                    <a:lumMod val="50000"/>
                  </a:schemeClr>
                </a:solidFill>
              </a:rPr>
              <a:t>6. </a:t>
            </a:r>
            <a:r>
              <a:rPr lang="en-US" dirty="0" err="1" smtClean="0">
                <a:solidFill>
                  <a:schemeClr val="accent5">
                    <a:lumMod val="50000"/>
                  </a:schemeClr>
                </a:solidFill>
              </a:rPr>
              <a:t>Menyusun</a:t>
            </a:r>
            <a:r>
              <a:rPr lang="en-US" dirty="0" smtClean="0">
                <a:solidFill>
                  <a:schemeClr val="accent5">
                    <a:lumMod val="50000"/>
                  </a:schemeClr>
                </a:solidFill>
              </a:rPr>
              <a:t> </a:t>
            </a:r>
            <a:r>
              <a:rPr lang="en-US" dirty="0" err="1" smtClean="0">
                <a:solidFill>
                  <a:schemeClr val="accent5">
                    <a:lumMod val="50000"/>
                  </a:schemeClr>
                </a:solidFill>
              </a:rPr>
              <a:t>hipotesis</a:t>
            </a:r>
            <a:r>
              <a:rPr lang="en-US" dirty="0" smtClean="0">
                <a:solidFill>
                  <a:schemeClr val="accent5">
                    <a:lumMod val="50000"/>
                  </a:schemeClr>
                </a:solidFill>
              </a:rPr>
              <a:t> (</a:t>
            </a:r>
            <a:r>
              <a:rPr lang="en-US" dirty="0" err="1" smtClean="0">
                <a:solidFill>
                  <a:schemeClr val="accent5">
                    <a:lumMod val="50000"/>
                  </a:schemeClr>
                </a:solidFill>
              </a:rPr>
              <a:t>dugaan</a:t>
            </a:r>
            <a:r>
              <a:rPr lang="en-US" dirty="0" smtClean="0">
                <a:solidFill>
                  <a:schemeClr val="accent5">
                    <a:lumMod val="50000"/>
                  </a:schemeClr>
                </a:solidFill>
              </a:rPr>
              <a:t> </a:t>
            </a:r>
            <a:r>
              <a:rPr lang="en-US" dirty="0" err="1" smtClean="0">
                <a:solidFill>
                  <a:schemeClr val="accent5">
                    <a:lumMod val="50000"/>
                  </a:schemeClr>
                </a:solidFill>
              </a:rPr>
              <a:t>awal</a:t>
            </a:r>
            <a:r>
              <a:rPr lang="en-US" dirty="0" smtClean="0">
                <a:solidFill>
                  <a:schemeClr val="accent5">
                    <a:lumMod val="50000"/>
                  </a:schemeClr>
                </a:solidFill>
              </a:rPr>
              <a:t>/</a:t>
            </a:r>
            <a:r>
              <a:rPr lang="en-US" dirty="0" err="1" smtClean="0">
                <a:solidFill>
                  <a:schemeClr val="accent5">
                    <a:lumMod val="50000"/>
                  </a:schemeClr>
                </a:solidFill>
              </a:rPr>
              <a:t>sementara</a:t>
            </a:r>
            <a:r>
              <a:rPr lang="en-US" dirty="0" smtClean="0">
                <a:solidFill>
                  <a:schemeClr val="accent5">
                    <a:lumMod val="50000"/>
                  </a:schemeClr>
                </a:solidFill>
              </a:rPr>
              <a:t>)</a:t>
            </a:r>
          </a:p>
          <a:p>
            <a:pPr>
              <a:buNone/>
            </a:pPr>
            <a:r>
              <a:rPr lang="en-US" dirty="0" smtClean="0">
                <a:solidFill>
                  <a:schemeClr val="accent5">
                    <a:lumMod val="50000"/>
                  </a:schemeClr>
                </a:solidFill>
              </a:rPr>
              <a:t>7. </a:t>
            </a:r>
            <a:r>
              <a:rPr lang="en-US" dirty="0" err="1" smtClean="0">
                <a:solidFill>
                  <a:schemeClr val="accent5">
                    <a:lumMod val="50000"/>
                  </a:schemeClr>
                </a:solidFill>
              </a:rPr>
              <a:t>Mengkaji</a:t>
            </a:r>
            <a:r>
              <a:rPr lang="en-US" dirty="0" smtClean="0">
                <a:solidFill>
                  <a:schemeClr val="accent5">
                    <a:lumMod val="50000"/>
                  </a:schemeClr>
                </a:solidFill>
              </a:rPr>
              <a:t> </a:t>
            </a:r>
            <a:r>
              <a:rPr lang="en-US" dirty="0" err="1" smtClean="0">
                <a:solidFill>
                  <a:schemeClr val="accent5">
                    <a:lumMod val="50000"/>
                  </a:schemeClr>
                </a:solidFill>
              </a:rPr>
              <a:t>masalah</a:t>
            </a:r>
            <a:endParaRPr lang="en-US" dirty="0" smtClean="0">
              <a:solidFill>
                <a:schemeClr val="accent5">
                  <a:lumMod val="50000"/>
                </a:schemeClr>
              </a:solidFill>
            </a:endParaRPr>
          </a:p>
          <a:p>
            <a:pPr>
              <a:buNone/>
            </a:pPr>
            <a:r>
              <a:rPr lang="en-US" dirty="0" smtClean="0">
                <a:solidFill>
                  <a:schemeClr val="accent5">
                    <a:lumMod val="50000"/>
                  </a:schemeClr>
                </a:solidFill>
              </a:rPr>
              <a:t>8. </a:t>
            </a:r>
            <a:r>
              <a:rPr lang="en-US" dirty="0" err="1" smtClean="0">
                <a:solidFill>
                  <a:schemeClr val="accent5">
                    <a:lumMod val="50000"/>
                  </a:schemeClr>
                </a:solidFill>
              </a:rPr>
              <a:t>Menawarkan</a:t>
            </a:r>
            <a:r>
              <a:rPr lang="en-US" dirty="0" smtClean="0">
                <a:solidFill>
                  <a:schemeClr val="accent5">
                    <a:lumMod val="50000"/>
                  </a:schemeClr>
                </a:solidFill>
              </a:rPr>
              <a:t> </a:t>
            </a:r>
            <a:r>
              <a:rPr lang="en-US" dirty="0" err="1" smtClean="0">
                <a:solidFill>
                  <a:schemeClr val="accent5">
                    <a:lumMod val="50000"/>
                  </a:schemeClr>
                </a:solidFill>
              </a:rPr>
              <a:t>alternatif</a:t>
            </a:r>
            <a:r>
              <a:rPr lang="en-US" dirty="0" smtClean="0">
                <a:solidFill>
                  <a:schemeClr val="accent5">
                    <a:lumMod val="50000"/>
                  </a:schemeClr>
                </a:solidFill>
              </a:rPr>
              <a:t> </a:t>
            </a:r>
            <a:r>
              <a:rPr lang="en-US" dirty="0" err="1" smtClean="0">
                <a:solidFill>
                  <a:schemeClr val="accent5">
                    <a:lumMod val="50000"/>
                  </a:schemeClr>
                </a:solidFill>
              </a:rPr>
              <a:t>pemecahan</a:t>
            </a:r>
            <a:r>
              <a:rPr lang="en-US" dirty="0" smtClean="0">
                <a:solidFill>
                  <a:schemeClr val="accent5">
                    <a:lumMod val="50000"/>
                  </a:schemeClr>
                </a:solidFill>
              </a:rPr>
              <a:t>/</a:t>
            </a:r>
            <a:r>
              <a:rPr lang="en-US" dirty="0" err="1" smtClean="0">
                <a:solidFill>
                  <a:schemeClr val="accent5">
                    <a:lumMod val="50000"/>
                  </a:schemeClr>
                </a:solidFill>
              </a:rPr>
              <a:t>solusi</a:t>
            </a:r>
            <a:r>
              <a:rPr lang="en-US" dirty="0" smtClean="0">
                <a:solidFill>
                  <a:schemeClr val="accent5">
                    <a:lumMod val="50000"/>
                  </a:schemeClr>
                </a:solidFill>
              </a:rPr>
              <a:t> </a:t>
            </a:r>
            <a:r>
              <a:rPr lang="en-US" dirty="0" err="1" smtClean="0">
                <a:solidFill>
                  <a:schemeClr val="accent5">
                    <a:lumMod val="50000"/>
                  </a:schemeClr>
                </a:solidFill>
              </a:rPr>
              <a:t>masalah</a:t>
            </a:r>
            <a:r>
              <a:rPr lang="en-US" dirty="0" smtClean="0">
                <a:solidFill>
                  <a:schemeClr val="accent5">
                    <a:lumMod val="50000"/>
                  </a:schemeClr>
                </a:solidFill>
              </a:rPr>
              <a:t>.</a:t>
            </a:r>
          </a:p>
          <a:p>
            <a:pPr>
              <a:buNone/>
            </a:pPr>
            <a:r>
              <a:rPr lang="en-US" dirty="0" smtClean="0">
                <a:solidFill>
                  <a:schemeClr val="accent5">
                    <a:lumMod val="50000"/>
                  </a:schemeClr>
                </a:solidFill>
              </a:rPr>
              <a:t>10. </a:t>
            </a:r>
            <a:r>
              <a:rPr lang="en-US" dirty="0" err="1" smtClean="0">
                <a:solidFill>
                  <a:schemeClr val="accent5">
                    <a:lumMod val="50000"/>
                  </a:schemeClr>
                </a:solidFill>
              </a:rPr>
              <a:t>Penilaian</a:t>
            </a:r>
            <a:r>
              <a:rPr lang="en-US" dirty="0" smtClean="0">
                <a:solidFill>
                  <a:schemeClr val="accent5">
                    <a:lumMod val="50000"/>
                  </a:schemeClr>
                </a:solidFill>
              </a:rPr>
              <a:t> </a:t>
            </a:r>
            <a:r>
              <a:rPr lang="en-US" dirty="0" err="1" smtClean="0">
                <a:solidFill>
                  <a:schemeClr val="accent5">
                    <a:lumMod val="50000"/>
                  </a:schemeClr>
                </a:solidFill>
              </a:rPr>
              <a:t>pembelajaran</a:t>
            </a:r>
            <a:r>
              <a:rPr lang="en-US" dirty="0" smtClean="0">
                <a:solidFill>
                  <a:schemeClr val="accent5">
                    <a:lumMod val="50000"/>
                  </a:schemeClr>
                </a:solidFill>
              </a:rPr>
              <a:t> </a:t>
            </a:r>
            <a:r>
              <a:rPr lang="en-US" dirty="0" err="1" smtClean="0">
                <a:solidFill>
                  <a:schemeClr val="accent5">
                    <a:lumMod val="50000"/>
                  </a:schemeClr>
                </a:solidFill>
              </a:rPr>
              <a:t>sesuai</a:t>
            </a:r>
            <a:r>
              <a:rPr lang="en-US" dirty="0" smtClean="0">
                <a:solidFill>
                  <a:schemeClr val="accent5">
                    <a:lumMod val="50000"/>
                  </a:schemeClr>
                </a:solidFill>
              </a:rPr>
              <a:t> </a:t>
            </a:r>
            <a:r>
              <a:rPr lang="en-US" dirty="0" err="1" smtClean="0">
                <a:solidFill>
                  <a:schemeClr val="accent5">
                    <a:lumMod val="50000"/>
                  </a:schemeClr>
                </a:solidFill>
              </a:rPr>
              <a:t>masalah</a:t>
            </a:r>
            <a:r>
              <a:rPr lang="en-US" dirty="0" smtClean="0">
                <a:solidFill>
                  <a:schemeClr val="accent5">
                    <a:lumMod val="50000"/>
                  </a:schemeClr>
                </a:solidFill>
              </a:rPr>
              <a:t> </a:t>
            </a:r>
            <a:r>
              <a:rPr lang="en-US" dirty="0" err="1" smtClean="0">
                <a:solidFill>
                  <a:schemeClr val="accent5">
                    <a:lumMod val="50000"/>
                  </a:schemeClr>
                </a:solidFill>
              </a:rPr>
              <a:t>yg</a:t>
            </a:r>
            <a:r>
              <a:rPr lang="en-US" dirty="0" smtClean="0">
                <a:solidFill>
                  <a:schemeClr val="accent5">
                    <a:lumMod val="50000"/>
                  </a:schemeClr>
                </a:solidFill>
              </a:rPr>
              <a:t> </a:t>
            </a:r>
            <a:r>
              <a:rPr lang="en-US" dirty="0" err="1" smtClean="0">
                <a:solidFill>
                  <a:schemeClr val="accent5">
                    <a:lumMod val="50000"/>
                  </a:schemeClr>
                </a:solidFill>
              </a:rPr>
              <a:t>dikaji</a:t>
            </a:r>
            <a:r>
              <a:rPr lang="en-US" dirty="0" smtClean="0">
                <a:solidFill>
                  <a:schemeClr val="accent5">
                    <a:lumMod val="50000"/>
                  </a:schemeClr>
                </a:solidFill>
              </a:rPr>
              <a:t>.</a:t>
            </a:r>
            <a:endParaRPr lang="id-ID" dirty="0">
              <a:solidFill>
                <a:schemeClr val="accent5">
                  <a:lumMod val="50000"/>
                </a:schemeClr>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48708"/>
                                        </p:tgtEl>
                                        <p:attrNameLst>
                                          <p:attrName>style.visibility</p:attrName>
                                        </p:attrNameLst>
                                      </p:cBhvr>
                                      <p:to>
                                        <p:strVal val="visible"/>
                                      </p:to>
                                    </p:set>
                                    <p:animEffect transition="in" filter="diamond(in)">
                                      <p:cBhvr>
                                        <p:cTn id="7" dur="2000"/>
                                        <p:tgtEl>
                                          <p:spTgt spid="104870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48709">
                                            <p:txEl>
                                              <p:pRg st="0" end="0"/>
                                            </p:txEl>
                                          </p:spTgt>
                                        </p:tgtEl>
                                        <p:attrNameLst>
                                          <p:attrName>style.visibility</p:attrName>
                                        </p:attrNameLst>
                                      </p:cBhvr>
                                      <p:to>
                                        <p:strVal val="visible"/>
                                      </p:to>
                                    </p:set>
                                    <p:animEffect transition="in" filter="box(in)">
                                      <p:cBhvr>
                                        <p:cTn id="12" dur="500"/>
                                        <p:tgtEl>
                                          <p:spTgt spid="104870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48709">
                                            <p:txEl>
                                              <p:pRg st="1" end="1"/>
                                            </p:txEl>
                                          </p:spTgt>
                                        </p:tgtEl>
                                        <p:attrNameLst>
                                          <p:attrName>style.visibility</p:attrName>
                                        </p:attrNameLst>
                                      </p:cBhvr>
                                      <p:to>
                                        <p:strVal val="visible"/>
                                      </p:to>
                                    </p:set>
                                    <p:animEffect transition="in" filter="box(in)">
                                      <p:cBhvr>
                                        <p:cTn id="17" dur="500"/>
                                        <p:tgtEl>
                                          <p:spTgt spid="104870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48709">
                                            <p:txEl>
                                              <p:pRg st="2" end="2"/>
                                            </p:txEl>
                                          </p:spTgt>
                                        </p:tgtEl>
                                        <p:attrNameLst>
                                          <p:attrName>style.visibility</p:attrName>
                                        </p:attrNameLst>
                                      </p:cBhvr>
                                      <p:to>
                                        <p:strVal val="visible"/>
                                      </p:to>
                                    </p:set>
                                    <p:animEffect transition="in" filter="box(in)">
                                      <p:cBhvr>
                                        <p:cTn id="22" dur="500"/>
                                        <p:tgtEl>
                                          <p:spTgt spid="104870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48709">
                                            <p:txEl>
                                              <p:pRg st="3" end="3"/>
                                            </p:txEl>
                                          </p:spTgt>
                                        </p:tgtEl>
                                        <p:attrNameLst>
                                          <p:attrName>style.visibility</p:attrName>
                                        </p:attrNameLst>
                                      </p:cBhvr>
                                      <p:to>
                                        <p:strVal val="visible"/>
                                      </p:to>
                                    </p:set>
                                    <p:animEffect transition="in" filter="box(in)">
                                      <p:cBhvr>
                                        <p:cTn id="27" dur="500"/>
                                        <p:tgtEl>
                                          <p:spTgt spid="104870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48709">
                                            <p:txEl>
                                              <p:pRg st="4" end="4"/>
                                            </p:txEl>
                                          </p:spTgt>
                                        </p:tgtEl>
                                        <p:attrNameLst>
                                          <p:attrName>style.visibility</p:attrName>
                                        </p:attrNameLst>
                                      </p:cBhvr>
                                      <p:to>
                                        <p:strVal val="visible"/>
                                      </p:to>
                                    </p:set>
                                    <p:animEffect transition="in" filter="box(in)">
                                      <p:cBhvr>
                                        <p:cTn id="32" dur="500"/>
                                        <p:tgtEl>
                                          <p:spTgt spid="104870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48709">
                                            <p:txEl>
                                              <p:pRg st="5" end="5"/>
                                            </p:txEl>
                                          </p:spTgt>
                                        </p:tgtEl>
                                        <p:attrNameLst>
                                          <p:attrName>style.visibility</p:attrName>
                                        </p:attrNameLst>
                                      </p:cBhvr>
                                      <p:to>
                                        <p:strVal val="visible"/>
                                      </p:to>
                                    </p:set>
                                    <p:animEffect transition="in" filter="box(in)">
                                      <p:cBhvr>
                                        <p:cTn id="37" dur="500"/>
                                        <p:tgtEl>
                                          <p:spTgt spid="104870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48709">
                                            <p:txEl>
                                              <p:pRg st="6" end="6"/>
                                            </p:txEl>
                                          </p:spTgt>
                                        </p:tgtEl>
                                        <p:attrNameLst>
                                          <p:attrName>style.visibility</p:attrName>
                                        </p:attrNameLst>
                                      </p:cBhvr>
                                      <p:to>
                                        <p:strVal val="visible"/>
                                      </p:to>
                                    </p:set>
                                    <p:animEffect transition="in" filter="box(in)">
                                      <p:cBhvr>
                                        <p:cTn id="42" dur="500"/>
                                        <p:tgtEl>
                                          <p:spTgt spid="104870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048709">
                                            <p:txEl>
                                              <p:pRg st="7" end="7"/>
                                            </p:txEl>
                                          </p:spTgt>
                                        </p:tgtEl>
                                        <p:attrNameLst>
                                          <p:attrName>style.visibility</p:attrName>
                                        </p:attrNameLst>
                                      </p:cBhvr>
                                      <p:to>
                                        <p:strVal val="visible"/>
                                      </p:to>
                                    </p:set>
                                    <p:animEffect transition="in" filter="box(in)">
                                      <p:cBhvr>
                                        <p:cTn id="47" dur="500"/>
                                        <p:tgtEl>
                                          <p:spTgt spid="104870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048709">
                                            <p:txEl>
                                              <p:pRg st="8" end="8"/>
                                            </p:txEl>
                                          </p:spTgt>
                                        </p:tgtEl>
                                        <p:attrNameLst>
                                          <p:attrName>style.visibility</p:attrName>
                                        </p:attrNameLst>
                                      </p:cBhvr>
                                      <p:to>
                                        <p:strVal val="visible"/>
                                      </p:to>
                                    </p:set>
                                    <p:animEffect transition="in" filter="box(in)">
                                      <p:cBhvr>
                                        <p:cTn id="52" dur="500"/>
                                        <p:tgtEl>
                                          <p:spTgt spid="104870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048709">
                                            <p:txEl>
                                              <p:pRg st="9" end="9"/>
                                            </p:txEl>
                                          </p:spTgt>
                                        </p:tgtEl>
                                        <p:attrNameLst>
                                          <p:attrName>style.visibility</p:attrName>
                                        </p:attrNameLst>
                                      </p:cBhvr>
                                      <p:to>
                                        <p:strVal val="visible"/>
                                      </p:to>
                                    </p:set>
                                    <p:animEffect transition="in" filter="box(in)">
                                      <p:cBhvr>
                                        <p:cTn id="57" dur="500"/>
                                        <p:tgtEl>
                                          <p:spTgt spid="104870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8" grpId="0"/>
      <p:bldP spid="1048709"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0" name="Title 1"/>
          <p:cNvSpPr>
            <a:spLocks noGrp="1"/>
          </p:cNvSpPr>
          <p:nvPr>
            <p:ph type="title"/>
          </p:nvPr>
        </p:nvSpPr>
        <p:spPr>
          <a:xfrm>
            <a:off x="1714480" y="214290"/>
            <a:ext cx="5981720" cy="642942"/>
          </a:xfrm>
        </p:spPr>
        <p:txBody>
          <a:bodyPr>
            <a:normAutofit fontScale="90000"/>
          </a:bodyPr>
          <a:lstStyle/>
          <a:p>
            <a:pPr algn="ctr"/>
            <a:r>
              <a:rPr lang="en-US" sz="2800" dirty="0" err="1" smtClean="0">
                <a:solidFill>
                  <a:srgbClr val="7030A0"/>
                </a:solidFill>
              </a:rPr>
              <a:t>Syarat</a:t>
            </a:r>
            <a:r>
              <a:rPr lang="en-US" sz="2800" dirty="0" smtClean="0">
                <a:solidFill>
                  <a:srgbClr val="7030A0"/>
                </a:solidFill>
              </a:rPr>
              <a:t> STRATEGI MODEL </a:t>
            </a:r>
            <a:br>
              <a:rPr lang="en-US" sz="2800" dirty="0" smtClean="0">
                <a:solidFill>
                  <a:srgbClr val="7030A0"/>
                </a:solidFill>
              </a:rPr>
            </a:br>
            <a:r>
              <a:rPr lang="en-US" sz="2800" dirty="0" smtClean="0">
                <a:solidFill>
                  <a:srgbClr val="7030A0"/>
                </a:solidFill>
              </a:rPr>
              <a:t>PEMBELAJARAN BERBASIS MASALAH </a:t>
            </a:r>
            <a:endParaRPr lang="id-ID" sz="2800" dirty="0">
              <a:solidFill>
                <a:srgbClr val="7030A0"/>
              </a:solidFill>
            </a:endParaRPr>
          </a:p>
        </p:txBody>
      </p:sp>
      <p:sp>
        <p:nvSpPr>
          <p:cNvPr id="1048711" name="Content Placeholder 2"/>
          <p:cNvSpPr>
            <a:spLocks noGrp="1"/>
          </p:cNvSpPr>
          <p:nvPr>
            <p:ph idx="1"/>
          </p:nvPr>
        </p:nvSpPr>
        <p:spPr>
          <a:xfrm>
            <a:off x="457200" y="1071546"/>
            <a:ext cx="7239000" cy="5572164"/>
          </a:xfrm>
        </p:spPr>
        <p:txBody>
          <a:bodyPr>
            <a:normAutofit fontScale="96154"/>
          </a:bodyPr>
          <a:lstStyle/>
          <a:p>
            <a:pPr algn="just">
              <a:buNone/>
            </a:pPr>
            <a:r>
              <a:rPr lang="en-US" dirty="0" smtClean="0"/>
              <a:t>1.Siswa </a:t>
            </a:r>
            <a:r>
              <a:rPr lang="en-US" dirty="0" err="1" smtClean="0"/>
              <a:t>harus</a:t>
            </a:r>
            <a:r>
              <a:rPr lang="en-US" dirty="0" smtClean="0"/>
              <a:t> </a:t>
            </a:r>
            <a:r>
              <a:rPr lang="en-US" dirty="0" err="1" smtClean="0"/>
              <a:t>aktif</a:t>
            </a:r>
            <a:r>
              <a:rPr lang="en-US" dirty="0" smtClean="0"/>
              <a:t> </a:t>
            </a:r>
            <a:r>
              <a:rPr lang="en-US" dirty="0" err="1" smtClean="0"/>
              <a:t>menemukan</a:t>
            </a:r>
            <a:r>
              <a:rPr lang="en-US" dirty="0" smtClean="0"/>
              <a:t> </a:t>
            </a:r>
            <a:r>
              <a:rPr lang="en-US" dirty="0" err="1" smtClean="0"/>
              <a:t>masalah</a:t>
            </a:r>
            <a:r>
              <a:rPr lang="en-US" dirty="0" smtClean="0"/>
              <a:t>, </a:t>
            </a:r>
            <a:r>
              <a:rPr lang="en-US" dirty="0" err="1" smtClean="0"/>
              <a:t>mengidentifikasi</a:t>
            </a:r>
            <a:r>
              <a:rPr lang="en-US" dirty="0" smtClean="0"/>
              <a:t>, </a:t>
            </a:r>
            <a:r>
              <a:rPr lang="en-US" dirty="0" err="1" smtClean="0"/>
              <a:t>menganalisa</a:t>
            </a:r>
            <a:r>
              <a:rPr lang="en-US" dirty="0" smtClean="0"/>
              <a:t>, </a:t>
            </a:r>
            <a:r>
              <a:rPr lang="en-US" dirty="0" err="1" smtClean="0"/>
              <a:t>dan</a:t>
            </a:r>
            <a:r>
              <a:rPr lang="en-US" dirty="0" smtClean="0"/>
              <a:t> </a:t>
            </a:r>
            <a:r>
              <a:rPr lang="en-US" dirty="0" err="1" smtClean="0"/>
              <a:t>menemukan</a:t>
            </a:r>
            <a:r>
              <a:rPr lang="en-US" dirty="0" smtClean="0"/>
              <a:t> </a:t>
            </a:r>
            <a:r>
              <a:rPr lang="en-US" dirty="0" err="1" smtClean="0"/>
              <a:t>solusi</a:t>
            </a:r>
            <a:r>
              <a:rPr lang="en-US" dirty="0" smtClean="0"/>
              <a:t> </a:t>
            </a:r>
            <a:r>
              <a:rPr lang="en-US" dirty="0" err="1" smtClean="0"/>
              <a:t>atas</a:t>
            </a:r>
            <a:r>
              <a:rPr lang="en-US" dirty="0" smtClean="0"/>
              <a:t> </a:t>
            </a:r>
            <a:r>
              <a:rPr lang="en-US" dirty="0" err="1" smtClean="0"/>
              <a:t>masalah</a:t>
            </a:r>
            <a:r>
              <a:rPr lang="en-US" dirty="0" smtClean="0"/>
              <a:t> </a:t>
            </a:r>
            <a:r>
              <a:rPr lang="en-US" dirty="0" err="1" smtClean="0"/>
              <a:t>itu</a:t>
            </a:r>
            <a:endParaRPr lang="en-US" dirty="0" smtClean="0"/>
          </a:p>
          <a:p>
            <a:pPr algn="just">
              <a:buNone/>
            </a:pPr>
            <a:r>
              <a:rPr lang="en-US" dirty="0" smtClean="0"/>
              <a:t>2.Siswa </a:t>
            </a:r>
            <a:r>
              <a:rPr lang="en-US" dirty="0" err="1" smtClean="0"/>
              <a:t>harus</a:t>
            </a:r>
            <a:r>
              <a:rPr lang="en-US" dirty="0" smtClean="0"/>
              <a:t> </a:t>
            </a:r>
            <a:r>
              <a:rPr lang="en-US" dirty="0" err="1" smtClean="0"/>
              <a:t>mampu</a:t>
            </a:r>
            <a:r>
              <a:rPr lang="en-US" dirty="0" smtClean="0"/>
              <a:t> </a:t>
            </a:r>
            <a:r>
              <a:rPr lang="en-US" dirty="0" err="1" smtClean="0"/>
              <a:t>belajar</a:t>
            </a:r>
            <a:r>
              <a:rPr lang="en-US" dirty="0" smtClean="0"/>
              <a:t> </a:t>
            </a:r>
            <a:r>
              <a:rPr lang="en-US" dirty="0" err="1" smtClean="0"/>
              <a:t>kreatif</a:t>
            </a:r>
            <a:r>
              <a:rPr lang="en-US" dirty="0" smtClean="0"/>
              <a:t> </a:t>
            </a:r>
            <a:r>
              <a:rPr lang="en-US" dirty="0" err="1" smtClean="0"/>
              <a:t>mengkaji</a:t>
            </a:r>
            <a:r>
              <a:rPr lang="en-US" dirty="0" smtClean="0"/>
              <a:t> </a:t>
            </a:r>
            <a:r>
              <a:rPr lang="en-US" dirty="0" err="1" smtClean="0"/>
              <a:t>masalah</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sudut</a:t>
            </a:r>
            <a:r>
              <a:rPr lang="en-US" dirty="0" smtClean="0"/>
              <a:t> </a:t>
            </a:r>
            <a:r>
              <a:rPr lang="en-US" dirty="0" err="1" smtClean="0"/>
              <a:t>pandang</a:t>
            </a:r>
            <a:r>
              <a:rPr lang="en-US" dirty="0" smtClean="0"/>
              <a:t>.</a:t>
            </a:r>
          </a:p>
          <a:p>
            <a:pPr algn="just">
              <a:buNone/>
            </a:pPr>
            <a:r>
              <a:rPr lang="en-US" dirty="0" smtClean="0"/>
              <a:t>3.Siswa </a:t>
            </a:r>
            <a:r>
              <a:rPr lang="en-US" dirty="0" err="1" smtClean="0"/>
              <a:t>mempresentasikan</a:t>
            </a:r>
            <a:r>
              <a:rPr lang="en-US" dirty="0" smtClean="0"/>
              <a:t> </a:t>
            </a:r>
            <a:r>
              <a:rPr lang="en-US" dirty="0" err="1" smtClean="0"/>
              <a:t>hasil</a:t>
            </a:r>
            <a:r>
              <a:rPr lang="en-US" dirty="0" smtClean="0"/>
              <a:t> </a:t>
            </a:r>
            <a:r>
              <a:rPr lang="en-US" dirty="0" err="1" smtClean="0"/>
              <a:t>rumusan</a:t>
            </a:r>
            <a:r>
              <a:rPr lang="en-US" dirty="0" smtClean="0"/>
              <a:t> </a:t>
            </a:r>
            <a:r>
              <a:rPr lang="en-US" dirty="0" err="1" smtClean="0"/>
              <a:t>masalahnya</a:t>
            </a:r>
            <a:r>
              <a:rPr lang="en-US" dirty="0" smtClean="0"/>
              <a:t>, </a:t>
            </a:r>
            <a:r>
              <a:rPr lang="en-US" dirty="0" err="1" smtClean="0"/>
              <a:t>menyusun</a:t>
            </a:r>
            <a:r>
              <a:rPr lang="en-US" dirty="0" smtClean="0"/>
              <a:t> </a:t>
            </a:r>
            <a:r>
              <a:rPr lang="en-US" dirty="0" err="1" smtClean="0"/>
              <a:t>berbagai</a:t>
            </a:r>
            <a:r>
              <a:rPr lang="en-US" dirty="0" smtClean="0"/>
              <a:t> </a:t>
            </a:r>
            <a:r>
              <a:rPr lang="en-US" dirty="0" err="1" smtClean="0"/>
              <a:t>pertanyaan</a:t>
            </a:r>
            <a:r>
              <a:rPr lang="en-US" dirty="0" smtClean="0"/>
              <a:t>, </a:t>
            </a:r>
            <a:r>
              <a:rPr lang="en-US" dirty="0" err="1" smtClean="0"/>
              <a:t>mengumpulkan</a:t>
            </a:r>
            <a:r>
              <a:rPr lang="en-US" dirty="0" smtClean="0"/>
              <a:t> </a:t>
            </a:r>
            <a:r>
              <a:rPr lang="en-US" dirty="0" err="1" smtClean="0"/>
              <a:t>fakta</a:t>
            </a:r>
            <a:r>
              <a:rPr lang="en-US" dirty="0" smtClean="0"/>
              <a:t> </a:t>
            </a:r>
            <a:r>
              <a:rPr lang="en-US" dirty="0" err="1" smtClean="0"/>
              <a:t>dan</a:t>
            </a:r>
            <a:r>
              <a:rPr lang="en-US" dirty="0" smtClean="0"/>
              <a:t> </a:t>
            </a:r>
            <a:r>
              <a:rPr lang="en-US" dirty="0" err="1" smtClean="0"/>
              <a:t>informasi</a:t>
            </a:r>
            <a:r>
              <a:rPr lang="en-US" dirty="0" smtClean="0"/>
              <a:t> </a:t>
            </a:r>
            <a:r>
              <a:rPr lang="en-US" dirty="0" err="1" smtClean="0"/>
              <a:t>terkait</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membuat</a:t>
            </a:r>
            <a:r>
              <a:rPr lang="en-US" dirty="0" smtClean="0"/>
              <a:t> </a:t>
            </a:r>
            <a:r>
              <a:rPr lang="en-US" dirty="0" err="1" smtClean="0"/>
              <a:t>solusinya</a:t>
            </a:r>
            <a:r>
              <a:rPr lang="en-US" dirty="0" smtClean="0"/>
              <a:t> </a:t>
            </a:r>
          </a:p>
          <a:p>
            <a:pPr algn="just">
              <a:buNone/>
            </a:pPr>
            <a:r>
              <a:rPr lang="en-US" dirty="0" smtClean="0"/>
              <a:t>4.Guru </a:t>
            </a:r>
            <a:r>
              <a:rPr lang="en-US" dirty="0" err="1" smtClean="0"/>
              <a:t>mampu</a:t>
            </a:r>
            <a:r>
              <a:rPr lang="en-US" dirty="0" smtClean="0"/>
              <a:t> </a:t>
            </a:r>
            <a:r>
              <a:rPr lang="en-US" dirty="0" err="1" smtClean="0"/>
              <a:t>menyiapkan</a:t>
            </a:r>
            <a:r>
              <a:rPr lang="en-US" dirty="0" smtClean="0"/>
              <a:t> </a:t>
            </a:r>
            <a:r>
              <a:rPr lang="en-US" dirty="0" err="1" smtClean="0"/>
              <a:t>pokok</a:t>
            </a:r>
            <a:r>
              <a:rPr lang="en-US" dirty="0" smtClean="0"/>
              <a:t> </a:t>
            </a:r>
            <a:r>
              <a:rPr lang="en-US" dirty="0" err="1" smtClean="0"/>
              <a:t>masalah</a:t>
            </a:r>
            <a:r>
              <a:rPr lang="en-US" dirty="0" smtClean="0"/>
              <a:t> </a:t>
            </a:r>
            <a:r>
              <a:rPr lang="en-US" dirty="0" err="1" smtClean="0"/>
              <a:t>yg</a:t>
            </a:r>
            <a:r>
              <a:rPr lang="en-US" dirty="0" smtClean="0"/>
              <a:t> </a:t>
            </a:r>
            <a:r>
              <a:rPr lang="en-US" dirty="0" err="1" smtClean="0"/>
              <a:t>kontekstual</a:t>
            </a:r>
            <a:r>
              <a:rPr lang="en-US" dirty="0" smtClean="0"/>
              <a:t>/</a:t>
            </a:r>
            <a:r>
              <a:rPr lang="en-US" dirty="0" err="1" smtClean="0"/>
              <a:t>aktual</a:t>
            </a:r>
            <a:r>
              <a:rPr lang="en-US" dirty="0" smtClean="0"/>
              <a:t> </a:t>
            </a:r>
            <a:r>
              <a:rPr lang="en-US" dirty="0" err="1" smtClean="0"/>
              <a:t>utk</a:t>
            </a:r>
            <a:r>
              <a:rPr lang="en-US" dirty="0" smtClean="0"/>
              <a:t> </a:t>
            </a:r>
            <a:r>
              <a:rPr lang="en-US" dirty="0" err="1" smtClean="0"/>
              <a:t>dipecahkan</a:t>
            </a:r>
            <a:r>
              <a:rPr lang="en-US" dirty="0" smtClean="0"/>
              <a:t> </a:t>
            </a:r>
            <a:r>
              <a:rPr lang="en-US" dirty="0" err="1" smtClean="0"/>
              <a:t>siswa</a:t>
            </a:r>
            <a:endParaRPr lang="en-US" dirty="0" smtClean="0"/>
          </a:p>
          <a:p>
            <a:pPr algn="just">
              <a:buNone/>
            </a:pPr>
            <a:r>
              <a:rPr lang="en-US" dirty="0" smtClean="0"/>
              <a:t>5.</a:t>
            </a:r>
            <a:r>
              <a:rPr lang="id-ID" dirty="0" smtClean="0"/>
              <a:t>Guru berperan sebagai penyaji masalah, penanya, mengadakan dialog, membantu menemukan masalah</a:t>
            </a:r>
            <a:r>
              <a:rPr lang="en-US" dirty="0" smtClean="0"/>
              <a:t>.</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48710"/>
                                        </p:tgtEl>
                                        <p:attrNameLst>
                                          <p:attrName>style.visibility</p:attrName>
                                        </p:attrNameLst>
                                      </p:cBhvr>
                                      <p:to>
                                        <p:strVal val="visible"/>
                                      </p:to>
                                    </p:set>
                                    <p:animEffect transition="in" filter="slide(fromBottom)">
                                      <p:cBhvr>
                                        <p:cTn id="7" dur="500"/>
                                        <p:tgtEl>
                                          <p:spTgt spid="1048710"/>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1048711">
                                            <p:txEl>
                                              <p:pRg st="0" end="0"/>
                                            </p:txEl>
                                          </p:spTgt>
                                        </p:tgtEl>
                                        <p:attrNameLst>
                                          <p:attrName>style.visibility</p:attrName>
                                        </p:attrNameLst>
                                      </p:cBhvr>
                                      <p:to>
                                        <p:strVal val="visible"/>
                                      </p:to>
                                    </p:set>
                                    <p:anim calcmode="lin" valueType="num">
                                      <p:cBhvr>
                                        <p:cTn id="12" dur="1000" fill="hold"/>
                                        <p:tgtEl>
                                          <p:spTgt spid="1048711">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048711">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04871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04871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048711">
                                            <p:txEl>
                                              <p:pRg st="1" end="1"/>
                                            </p:txEl>
                                          </p:spTgt>
                                        </p:tgtEl>
                                        <p:attrNameLst>
                                          <p:attrName>style.visibility</p:attrName>
                                        </p:attrNameLst>
                                      </p:cBhvr>
                                      <p:to>
                                        <p:strVal val="visible"/>
                                      </p:to>
                                    </p:set>
                                    <p:anim calcmode="lin" valueType="num">
                                      <p:cBhvr>
                                        <p:cTn id="20" dur="1000" fill="hold"/>
                                        <p:tgtEl>
                                          <p:spTgt spid="1048711">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1048711">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104871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104871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grpId="0" nodeType="clickEffect">
                                  <p:stCondLst>
                                    <p:cond delay="0"/>
                                  </p:stCondLst>
                                  <p:childTnLst>
                                    <p:set>
                                      <p:cBhvr>
                                        <p:cTn id="27" dur="1" fill="hold">
                                          <p:stCondLst>
                                            <p:cond delay="0"/>
                                          </p:stCondLst>
                                        </p:cTn>
                                        <p:tgtEl>
                                          <p:spTgt spid="1048711">
                                            <p:txEl>
                                              <p:pRg st="2" end="2"/>
                                            </p:txEl>
                                          </p:spTgt>
                                        </p:tgtEl>
                                        <p:attrNameLst>
                                          <p:attrName>style.visibility</p:attrName>
                                        </p:attrNameLst>
                                      </p:cBhvr>
                                      <p:to>
                                        <p:strVal val="visible"/>
                                      </p:to>
                                    </p:set>
                                    <p:anim calcmode="lin" valueType="num">
                                      <p:cBhvr>
                                        <p:cTn id="28" dur="1000" fill="hold"/>
                                        <p:tgtEl>
                                          <p:spTgt spid="1048711">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1048711">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104871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104871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p:stCondLst>
                        <p:cond delay="indefinite"/>
                      </p:stCondLst>
                      <p:childTnLst>
                        <p:par>
                          <p:cTn id="33" fill="hold">
                            <p:stCondLst>
                              <p:cond delay="0"/>
                            </p:stCondLst>
                            <p:childTnLst>
                              <p:par>
                                <p:cTn id="34" presetID="15" presetClass="entr" presetSubtype="0" fill="hold" grpId="0" nodeType="clickEffect">
                                  <p:stCondLst>
                                    <p:cond delay="0"/>
                                  </p:stCondLst>
                                  <p:childTnLst>
                                    <p:set>
                                      <p:cBhvr>
                                        <p:cTn id="35" dur="1" fill="hold">
                                          <p:stCondLst>
                                            <p:cond delay="0"/>
                                          </p:stCondLst>
                                        </p:cTn>
                                        <p:tgtEl>
                                          <p:spTgt spid="1048711">
                                            <p:txEl>
                                              <p:pRg st="3" end="3"/>
                                            </p:txEl>
                                          </p:spTgt>
                                        </p:tgtEl>
                                        <p:attrNameLst>
                                          <p:attrName>style.visibility</p:attrName>
                                        </p:attrNameLst>
                                      </p:cBhvr>
                                      <p:to>
                                        <p:strVal val="visible"/>
                                      </p:to>
                                    </p:set>
                                    <p:anim calcmode="lin" valueType="num">
                                      <p:cBhvr>
                                        <p:cTn id="36" dur="1000" fill="hold"/>
                                        <p:tgtEl>
                                          <p:spTgt spid="1048711">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1048711">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104871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1048711">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0" fill="hold">
                      <p:stCondLst>
                        <p:cond delay="indefinite"/>
                      </p:stCondLst>
                      <p:childTnLst>
                        <p:par>
                          <p:cTn id="41" fill="hold">
                            <p:stCondLst>
                              <p:cond delay="0"/>
                            </p:stCondLst>
                            <p:childTnLst>
                              <p:par>
                                <p:cTn id="42" presetID="15" presetClass="entr" presetSubtype="0" fill="hold" grpId="0" nodeType="clickEffect">
                                  <p:stCondLst>
                                    <p:cond delay="0"/>
                                  </p:stCondLst>
                                  <p:childTnLst>
                                    <p:set>
                                      <p:cBhvr>
                                        <p:cTn id="43" dur="1" fill="hold">
                                          <p:stCondLst>
                                            <p:cond delay="0"/>
                                          </p:stCondLst>
                                        </p:cTn>
                                        <p:tgtEl>
                                          <p:spTgt spid="1048711">
                                            <p:txEl>
                                              <p:pRg st="4" end="4"/>
                                            </p:txEl>
                                          </p:spTgt>
                                        </p:tgtEl>
                                        <p:attrNameLst>
                                          <p:attrName>style.visibility</p:attrName>
                                        </p:attrNameLst>
                                      </p:cBhvr>
                                      <p:to>
                                        <p:strVal val="visible"/>
                                      </p:to>
                                    </p:set>
                                    <p:anim calcmode="lin" valueType="num">
                                      <p:cBhvr>
                                        <p:cTn id="44" dur="1000" fill="hold"/>
                                        <p:tgtEl>
                                          <p:spTgt spid="1048711">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1048711">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1048711">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1048711">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0" grpId="0"/>
      <p:bldP spid="104871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2" name="Title 1"/>
          <p:cNvSpPr>
            <a:spLocks noGrp="1"/>
          </p:cNvSpPr>
          <p:nvPr>
            <p:ph type="title"/>
          </p:nvPr>
        </p:nvSpPr>
        <p:spPr>
          <a:xfrm>
            <a:off x="1071538" y="320040"/>
            <a:ext cx="6624662" cy="1143000"/>
          </a:xfrm>
        </p:spPr>
        <p:txBody>
          <a:bodyPr>
            <a:normAutofit/>
          </a:bodyPr>
          <a:lstStyle/>
          <a:p>
            <a:pPr algn="r"/>
            <a:r>
              <a:rPr lang="id-ID" sz="2800" dirty="0" smtClean="0">
                <a:solidFill>
                  <a:srgbClr val="FF0000"/>
                </a:solidFill>
              </a:rPr>
              <a:t>PERBEDAAN INQUIRY DGN PROBLEM SOLVING</a:t>
            </a:r>
            <a:endParaRPr lang="id-ID" sz="2800" dirty="0">
              <a:solidFill>
                <a:srgbClr val="FF0000"/>
              </a:solidFill>
            </a:endParaRPr>
          </a:p>
        </p:txBody>
      </p:sp>
      <p:sp>
        <p:nvSpPr>
          <p:cNvPr id="1048713" name="Content Placeholder 2"/>
          <p:cNvSpPr>
            <a:spLocks noGrp="1"/>
          </p:cNvSpPr>
          <p:nvPr>
            <p:ph idx="1"/>
          </p:nvPr>
        </p:nvSpPr>
        <p:spPr>
          <a:xfrm>
            <a:off x="457200" y="1785926"/>
            <a:ext cx="7239000" cy="4669810"/>
          </a:xfrm>
        </p:spPr>
        <p:txBody>
          <a:bodyPr/>
          <a:lstStyle/>
          <a:p>
            <a:pPr marL="0" indent="0" algn="just">
              <a:buNone/>
            </a:pPr>
            <a:r>
              <a:rPr lang="id-ID" dirty="0" smtClean="0"/>
              <a:t>INQUIRY MENEKANKAN PD MASALAH TERTUTUP (Jawaban masalah itu sudah diketahui secara tepat oleh guru, tetapi tidak boleh disampaikan pd siswa) </a:t>
            </a:r>
          </a:p>
          <a:p>
            <a:pPr marL="0" indent="0" algn="just">
              <a:buNone/>
            </a:pPr>
            <a:endParaRPr lang="id-ID" dirty="0" smtClean="0">
              <a:solidFill>
                <a:srgbClr val="0000FF"/>
              </a:solidFill>
            </a:endParaRPr>
          </a:p>
          <a:p>
            <a:pPr marL="0" indent="0" algn="just">
              <a:buNone/>
            </a:pPr>
            <a:r>
              <a:rPr lang="id-ID" dirty="0" smtClean="0">
                <a:solidFill>
                  <a:srgbClr val="0000FF"/>
                </a:solidFill>
              </a:rPr>
              <a:t>SEDANGKAN PROBLEM SOLVING MENEKANKAN PD MASALAH TERBUKA (Jawaban masalahnya belum diketahui secara pasti oleh guru dan siswa shg memungkinkan berbagai alternatif jawaban atas masalah itu) </a:t>
            </a:r>
            <a:endParaRPr lang="id-ID" dirty="0">
              <a:solidFill>
                <a:srgbClr val="0000FF"/>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48712"/>
                                        </p:tgtEl>
                                        <p:attrNameLst>
                                          <p:attrName>style.visibility</p:attrName>
                                        </p:attrNameLst>
                                      </p:cBhvr>
                                      <p:to>
                                        <p:strVal val="visible"/>
                                      </p:to>
                                    </p:set>
                                    <p:animEffect transition="in" filter="strips(downLeft)">
                                      <p:cBhvr>
                                        <p:cTn id="7" dur="500"/>
                                        <p:tgtEl>
                                          <p:spTgt spid="10487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48713">
                                            <p:txEl>
                                              <p:pRg st="0" end="0"/>
                                            </p:txEl>
                                          </p:spTgt>
                                        </p:tgtEl>
                                        <p:attrNameLst>
                                          <p:attrName>style.visibility</p:attrName>
                                        </p:attrNameLst>
                                      </p:cBhvr>
                                      <p:to>
                                        <p:strVal val="visible"/>
                                      </p:to>
                                    </p:set>
                                    <p:animEffect transition="in" filter="fade">
                                      <p:cBhvr>
                                        <p:cTn id="12" dur="2000"/>
                                        <p:tgtEl>
                                          <p:spTgt spid="10487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48713">
                                            <p:txEl>
                                              <p:pRg st="2" end="2"/>
                                            </p:txEl>
                                          </p:spTgt>
                                        </p:tgtEl>
                                        <p:attrNameLst>
                                          <p:attrName>style.visibility</p:attrName>
                                        </p:attrNameLst>
                                      </p:cBhvr>
                                      <p:to>
                                        <p:strVal val="visible"/>
                                      </p:to>
                                    </p:set>
                                    <p:animEffect transition="in" filter="fade">
                                      <p:cBhvr>
                                        <p:cTn id="17" dur="2000"/>
                                        <p:tgtEl>
                                          <p:spTgt spid="10487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2" grpId="0"/>
      <p:bldP spid="104871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4" name="Title 1"/>
          <p:cNvSpPr>
            <a:spLocks noGrp="1"/>
          </p:cNvSpPr>
          <p:nvPr>
            <p:ph type="title"/>
          </p:nvPr>
        </p:nvSpPr>
        <p:spPr>
          <a:xfrm>
            <a:off x="457200" y="320040"/>
            <a:ext cx="7239000" cy="894382"/>
          </a:xfrm>
        </p:spPr>
        <p:txBody>
          <a:bodyPr>
            <a:normAutofit/>
          </a:bodyPr>
          <a:lstStyle/>
          <a:p>
            <a:pPr algn="r"/>
            <a:r>
              <a:rPr lang="en-US" sz="2800" dirty="0" smtClean="0">
                <a:solidFill>
                  <a:srgbClr val="FF0000"/>
                </a:solidFill>
              </a:rPr>
              <a:t>STRATEGI PEMBELAJARAN CTL</a:t>
            </a:r>
            <a:endParaRPr lang="id-ID" sz="2800" dirty="0">
              <a:solidFill>
                <a:srgbClr val="FF0000"/>
              </a:solidFill>
            </a:endParaRPr>
          </a:p>
        </p:txBody>
      </p:sp>
      <p:sp>
        <p:nvSpPr>
          <p:cNvPr id="1048715" name="Content Placeholder 2"/>
          <p:cNvSpPr>
            <a:spLocks noGrp="1"/>
          </p:cNvSpPr>
          <p:nvPr>
            <p:ph idx="1"/>
          </p:nvPr>
        </p:nvSpPr>
        <p:spPr>
          <a:xfrm>
            <a:off x="457200" y="1785926"/>
            <a:ext cx="7239000" cy="4669810"/>
          </a:xfrm>
        </p:spPr>
        <p:txBody>
          <a:bodyPr>
            <a:normAutofit fontScale="96154"/>
          </a:bodyPr>
          <a:lstStyle/>
          <a:p>
            <a:r>
              <a:rPr lang="en-US" dirty="0" smtClean="0"/>
              <a:t>CTL </a:t>
            </a:r>
            <a:r>
              <a:rPr lang="en-US" dirty="0" err="1" smtClean="0"/>
              <a:t>adalah</a:t>
            </a:r>
            <a:r>
              <a:rPr lang="en-US" dirty="0" smtClean="0"/>
              <a:t>; </a:t>
            </a:r>
            <a:r>
              <a:rPr lang="en-US" dirty="0" err="1" smtClean="0"/>
              <a:t>strategi</a:t>
            </a:r>
            <a:r>
              <a:rPr lang="en-US" dirty="0" smtClean="0"/>
              <a:t> </a:t>
            </a:r>
            <a:r>
              <a:rPr lang="en-US" dirty="0" err="1" smtClean="0"/>
              <a:t>pembelajaran</a:t>
            </a:r>
            <a:r>
              <a:rPr lang="en-US" dirty="0" smtClean="0"/>
              <a:t> </a:t>
            </a:r>
            <a:r>
              <a:rPr lang="en-US" dirty="0" err="1" smtClean="0"/>
              <a:t>yg</a:t>
            </a:r>
            <a:r>
              <a:rPr lang="en-US" dirty="0" smtClean="0"/>
              <a:t> pd </a:t>
            </a:r>
            <a:r>
              <a:rPr lang="en-US" dirty="0" err="1" smtClean="0"/>
              <a:t>keterlibatan</a:t>
            </a:r>
            <a:r>
              <a:rPr lang="en-US" dirty="0" smtClean="0"/>
              <a:t> </a:t>
            </a:r>
            <a:r>
              <a:rPr lang="en-US" dirty="0" err="1" smtClean="0"/>
              <a:t>siswa</a:t>
            </a:r>
            <a:r>
              <a:rPr lang="en-US" dirty="0" smtClean="0"/>
              <a:t> </a:t>
            </a:r>
            <a:r>
              <a:rPr lang="en-US" dirty="0" err="1" smtClean="0"/>
              <a:t>secara</a:t>
            </a:r>
            <a:r>
              <a:rPr lang="en-US" dirty="0" smtClean="0"/>
              <a:t> </a:t>
            </a:r>
            <a:r>
              <a:rPr lang="en-US" dirty="0" err="1" smtClean="0"/>
              <a:t>aktif</a:t>
            </a:r>
            <a:r>
              <a:rPr lang="en-US" dirty="0" smtClean="0"/>
              <a:t> dg </a:t>
            </a:r>
            <a:r>
              <a:rPr lang="en-US" dirty="0" err="1" smtClean="0"/>
              <a:t>menemukan</a:t>
            </a:r>
            <a:r>
              <a:rPr lang="en-US" dirty="0" smtClean="0"/>
              <a:t> </a:t>
            </a:r>
            <a:r>
              <a:rPr lang="en-US" dirty="0" err="1" smtClean="0"/>
              <a:t>dan</a:t>
            </a:r>
            <a:r>
              <a:rPr lang="en-US" dirty="0" smtClean="0"/>
              <a:t> </a:t>
            </a:r>
            <a:r>
              <a:rPr lang="en-US" dirty="0" err="1" smtClean="0"/>
              <a:t>menghubungkan</a:t>
            </a:r>
            <a:r>
              <a:rPr lang="en-US" dirty="0" smtClean="0"/>
              <a:t> </a:t>
            </a:r>
            <a:r>
              <a:rPr lang="en-US" dirty="0" err="1" smtClean="0"/>
              <a:t>materi</a:t>
            </a:r>
            <a:r>
              <a:rPr lang="en-US" dirty="0" smtClean="0"/>
              <a:t> dg </a:t>
            </a:r>
            <a:r>
              <a:rPr lang="en-US" dirty="0" err="1" smtClean="0"/>
              <a:t>kehidupan</a:t>
            </a:r>
            <a:r>
              <a:rPr lang="en-US" dirty="0" smtClean="0"/>
              <a:t> </a:t>
            </a:r>
            <a:r>
              <a:rPr lang="en-US" dirty="0" err="1" smtClean="0"/>
              <a:t>nyata</a:t>
            </a:r>
            <a:r>
              <a:rPr lang="en-US" dirty="0" smtClean="0"/>
              <a:t> </a:t>
            </a:r>
          </a:p>
          <a:p>
            <a:endParaRPr lang="en-US" dirty="0" smtClean="0"/>
          </a:p>
          <a:p>
            <a:r>
              <a:rPr lang="en-US" dirty="0" err="1" smtClean="0"/>
              <a:t>Karakteristik</a:t>
            </a:r>
            <a:r>
              <a:rPr lang="en-US" dirty="0" smtClean="0"/>
              <a:t> CTL:</a:t>
            </a:r>
          </a:p>
          <a:p>
            <a:pPr marL="514350" indent="-514350">
              <a:buAutoNum type="arabicPeriod"/>
            </a:pPr>
            <a:r>
              <a:rPr lang="en-US" dirty="0" err="1" smtClean="0"/>
              <a:t>Masalah</a:t>
            </a:r>
            <a:r>
              <a:rPr lang="en-US" dirty="0" smtClean="0"/>
              <a:t> </a:t>
            </a:r>
            <a:r>
              <a:rPr lang="en-US" dirty="0" err="1" smtClean="0"/>
              <a:t>nyata</a:t>
            </a:r>
            <a:r>
              <a:rPr lang="id-ID" dirty="0" smtClean="0"/>
              <a:t> di sekitar siswa</a:t>
            </a:r>
            <a:endParaRPr lang="en-US" dirty="0" smtClean="0"/>
          </a:p>
          <a:p>
            <a:pPr marL="514350" indent="-514350">
              <a:buAutoNum type="arabicPeriod"/>
            </a:pPr>
            <a:r>
              <a:rPr lang="en-US" dirty="0" err="1" smtClean="0"/>
              <a:t>Siswa</a:t>
            </a:r>
            <a:r>
              <a:rPr lang="en-US" dirty="0" smtClean="0"/>
              <a:t> </a:t>
            </a:r>
            <a:r>
              <a:rPr lang="en-US" dirty="0" err="1" smtClean="0"/>
              <a:t>terlibat</a:t>
            </a:r>
            <a:r>
              <a:rPr lang="en-US" dirty="0" smtClean="0"/>
              <a:t> </a:t>
            </a:r>
            <a:r>
              <a:rPr lang="id-ID" dirty="0" smtClean="0"/>
              <a:t>dlm observasi</a:t>
            </a:r>
            <a:r>
              <a:rPr lang="en-US" dirty="0" smtClean="0"/>
              <a:t> </a:t>
            </a:r>
            <a:r>
              <a:rPr lang="en-US" dirty="0" err="1" smtClean="0"/>
              <a:t>scr</a:t>
            </a:r>
            <a:r>
              <a:rPr lang="en-US" dirty="0" smtClean="0"/>
              <a:t> </a:t>
            </a:r>
            <a:r>
              <a:rPr lang="en-US" dirty="0" err="1" smtClean="0"/>
              <a:t>langsung</a:t>
            </a:r>
            <a:r>
              <a:rPr lang="en-US" dirty="0" smtClean="0"/>
              <a:t> t</a:t>
            </a:r>
            <a:r>
              <a:rPr lang="id-ID" dirty="0" smtClean="0"/>
              <a:t>tg materi </a:t>
            </a:r>
            <a:r>
              <a:rPr lang="en-US" dirty="0" smtClean="0"/>
              <a:t> </a:t>
            </a:r>
            <a:r>
              <a:rPr lang="en-US" dirty="0" err="1" smtClean="0"/>
              <a:t>dipelajari</a:t>
            </a:r>
            <a:r>
              <a:rPr lang="en-US" dirty="0" smtClean="0"/>
              <a:t> </a:t>
            </a:r>
            <a:r>
              <a:rPr lang="id-ID" dirty="0" smtClean="0"/>
              <a:t>di lapangan </a:t>
            </a:r>
            <a:endParaRPr lang="en-US" dirty="0" smtClean="0"/>
          </a:p>
          <a:p>
            <a:pPr marL="514350" indent="-514350">
              <a:buAutoNum type="arabicPeriod"/>
            </a:pPr>
            <a:r>
              <a:rPr lang="en-US" dirty="0" err="1" smtClean="0"/>
              <a:t>Mengaitkan</a:t>
            </a:r>
            <a:r>
              <a:rPr lang="en-US" dirty="0" smtClean="0"/>
              <a:t> </a:t>
            </a:r>
            <a:r>
              <a:rPr lang="en-US" dirty="0" err="1" smtClean="0"/>
              <a:t>materi</a:t>
            </a:r>
            <a:r>
              <a:rPr lang="en-US" dirty="0" smtClean="0"/>
              <a:t> dg </a:t>
            </a:r>
            <a:r>
              <a:rPr lang="en-US" dirty="0" err="1" smtClean="0"/>
              <a:t>kehidupan</a:t>
            </a:r>
            <a:r>
              <a:rPr lang="en-US" dirty="0" smtClean="0"/>
              <a:t> </a:t>
            </a:r>
            <a:r>
              <a:rPr lang="en-US" dirty="0" err="1" smtClean="0"/>
              <a:t>nyata</a:t>
            </a:r>
            <a:endParaRPr lang="en-US" dirty="0" smtClean="0"/>
          </a:p>
          <a:p>
            <a:pPr marL="514350" indent="-514350">
              <a:buAutoNum type="arabicPeriod"/>
            </a:pPr>
            <a:r>
              <a:rPr lang="en-US" dirty="0" err="1" smtClean="0"/>
              <a:t>Kerja</a:t>
            </a:r>
            <a:r>
              <a:rPr lang="en-US" dirty="0" smtClean="0"/>
              <a:t> </a:t>
            </a:r>
            <a:r>
              <a:rPr lang="en-US" dirty="0" err="1" smtClean="0"/>
              <a:t>dalam</a:t>
            </a:r>
            <a:r>
              <a:rPr lang="en-US" dirty="0" smtClean="0"/>
              <a:t> </a:t>
            </a:r>
            <a:r>
              <a:rPr lang="en-US" dirty="0" err="1" smtClean="0"/>
              <a:t>kelompok</a:t>
            </a:r>
            <a:r>
              <a:rPr lang="en-US" dirty="0" smtClean="0"/>
              <a:t>/individual.</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48714"/>
                                        </p:tgtEl>
                                        <p:attrNameLst>
                                          <p:attrName>style.visibility</p:attrName>
                                        </p:attrNameLst>
                                      </p:cBhvr>
                                      <p:to>
                                        <p:strVal val="visible"/>
                                      </p:to>
                                    </p:set>
                                    <p:animEffect transition="in" filter="strips(downLeft)">
                                      <p:cBhvr>
                                        <p:cTn id="7" dur="500"/>
                                        <p:tgtEl>
                                          <p:spTgt spid="10487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48715">
                                            <p:txEl>
                                              <p:pRg st="0" end="0"/>
                                            </p:txEl>
                                          </p:spTgt>
                                        </p:tgtEl>
                                        <p:attrNameLst>
                                          <p:attrName>style.visibility</p:attrName>
                                        </p:attrNameLst>
                                      </p:cBhvr>
                                      <p:to>
                                        <p:strVal val="visible"/>
                                      </p:to>
                                    </p:set>
                                    <p:animEffect transition="in" filter="wipe(down)">
                                      <p:cBhvr>
                                        <p:cTn id="12" dur="500"/>
                                        <p:tgtEl>
                                          <p:spTgt spid="10487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48715">
                                            <p:txEl>
                                              <p:pRg st="2" end="2"/>
                                            </p:txEl>
                                          </p:spTgt>
                                        </p:tgtEl>
                                        <p:attrNameLst>
                                          <p:attrName>style.visibility</p:attrName>
                                        </p:attrNameLst>
                                      </p:cBhvr>
                                      <p:to>
                                        <p:strVal val="visible"/>
                                      </p:to>
                                    </p:set>
                                    <p:animEffect transition="in" filter="wipe(down)">
                                      <p:cBhvr>
                                        <p:cTn id="17" dur="500"/>
                                        <p:tgtEl>
                                          <p:spTgt spid="10487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48715">
                                            <p:txEl>
                                              <p:pRg st="3" end="3"/>
                                            </p:txEl>
                                          </p:spTgt>
                                        </p:tgtEl>
                                        <p:attrNameLst>
                                          <p:attrName>style.visibility</p:attrName>
                                        </p:attrNameLst>
                                      </p:cBhvr>
                                      <p:to>
                                        <p:strVal val="visible"/>
                                      </p:to>
                                    </p:set>
                                    <p:animEffect transition="in" filter="wipe(down)">
                                      <p:cBhvr>
                                        <p:cTn id="22" dur="500"/>
                                        <p:tgtEl>
                                          <p:spTgt spid="10487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48715">
                                            <p:txEl>
                                              <p:pRg st="4" end="4"/>
                                            </p:txEl>
                                          </p:spTgt>
                                        </p:tgtEl>
                                        <p:attrNameLst>
                                          <p:attrName>style.visibility</p:attrName>
                                        </p:attrNameLst>
                                      </p:cBhvr>
                                      <p:to>
                                        <p:strVal val="visible"/>
                                      </p:to>
                                    </p:set>
                                    <p:animEffect transition="in" filter="wipe(down)">
                                      <p:cBhvr>
                                        <p:cTn id="27" dur="500"/>
                                        <p:tgtEl>
                                          <p:spTgt spid="10487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48715">
                                            <p:txEl>
                                              <p:pRg st="5" end="5"/>
                                            </p:txEl>
                                          </p:spTgt>
                                        </p:tgtEl>
                                        <p:attrNameLst>
                                          <p:attrName>style.visibility</p:attrName>
                                        </p:attrNameLst>
                                      </p:cBhvr>
                                      <p:to>
                                        <p:strVal val="visible"/>
                                      </p:to>
                                    </p:set>
                                    <p:animEffect transition="in" filter="wipe(down)">
                                      <p:cBhvr>
                                        <p:cTn id="32" dur="500"/>
                                        <p:tgtEl>
                                          <p:spTgt spid="104871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048715">
                                            <p:txEl>
                                              <p:pRg st="6" end="6"/>
                                            </p:txEl>
                                          </p:spTgt>
                                        </p:tgtEl>
                                        <p:attrNameLst>
                                          <p:attrName>style.visibility</p:attrName>
                                        </p:attrNameLst>
                                      </p:cBhvr>
                                      <p:to>
                                        <p:strVal val="visible"/>
                                      </p:to>
                                    </p:set>
                                    <p:animEffect transition="in" filter="wipe(down)">
                                      <p:cBhvr>
                                        <p:cTn id="37" dur="500"/>
                                        <p:tgtEl>
                                          <p:spTgt spid="10487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4" grpId="0"/>
      <p:bldP spid="1048715"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6" name="Title 1"/>
          <p:cNvSpPr>
            <a:spLocks noGrp="1"/>
          </p:cNvSpPr>
          <p:nvPr>
            <p:ph type="title"/>
          </p:nvPr>
        </p:nvSpPr>
        <p:spPr>
          <a:xfrm>
            <a:off x="457200" y="320040"/>
            <a:ext cx="7239000" cy="608630"/>
          </a:xfrm>
        </p:spPr>
        <p:txBody>
          <a:bodyPr>
            <a:normAutofit/>
          </a:bodyPr>
          <a:lstStyle/>
          <a:p>
            <a:pPr algn="r"/>
            <a:r>
              <a:rPr lang="en-US" sz="2800" dirty="0" err="1" smtClean="0">
                <a:solidFill>
                  <a:srgbClr val="FF0000"/>
                </a:solidFill>
              </a:rPr>
              <a:t>Pembelajaran</a:t>
            </a:r>
            <a:r>
              <a:rPr lang="en-US" sz="2800" dirty="0" smtClean="0">
                <a:solidFill>
                  <a:srgbClr val="FF0000"/>
                </a:solidFill>
              </a:rPr>
              <a:t> </a:t>
            </a:r>
            <a:r>
              <a:rPr lang="en-US" sz="2800" dirty="0" err="1" smtClean="0">
                <a:solidFill>
                  <a:srgbClr val="FF0000"/>
                </a:solidFill>
              </a:rPr>
              <a:t>ctl</a:t>
            </a:r>
            <a:r>
              <a:rPr lang="en-US" sz="2800" dirty="0" smtClean="0">
                <a:solidFill>
                  <a:srgbClr val="FF0000"/>
                </a:solidFill>
              </a:rPr>
              <a:t> men</a:t>
            </a:r>
            <a:r>
              <a:rPr lang="id-ID" sz="2800" dirty="0" smtClean="0">
                <a:solidFill>
                  <a:srgbClr val="FF0000"/>
                </a:solidFill>
              </a:rPr>
              <a:t>E</a:t>
            </a:r>
            <a:r>
              <a:rPr lang="en-US" sz="2800" dirty="0" err="1" smtClean="0">
                <a:solidFill>
                  <a:srgbClr val="FF0000"/>
                </a:solidFill>
              </a:rPr>
              <a:t>kankan</a:t>
            </a:r>
            <a:r>
              <a:rPr lang="en-US" sz="2800" dirty="0" smtClean="0">
                <a:solidFill>
                  <a:srgbClr val="FF0000"/>
                </a:solidFill>
              </a:rPr>
              <a:t> pd;</a:t>
            </a:r>
            <a:endParaRPr lang="id-ID" sz="2800" dirty="0">
              <a:solidFill>
                <a:srgbClr val="FF0000"/>
              </a:solidFill>
            </a:endParaRPr>
          </a:p>
        </p:txBody>
      </p:sp>
      <p:sp>
        <p:nvSpPr>
          <p:cNvPr id="1048717" name="Content Placeholder 2"/>
          <p:cNvSpPr>
            <a:spLocks noGrp="1"/>
          </p:cNvSpPr>
          <p:nvPr>
            <p:ph idx="1"/>
          </p:nvPr>
        </p:nvSpPr>
        <p:spPr>
          <a:xfrm>
            <a:off x="457200" y="1071546"/>
            <a:ext cx="7239000" cy="5384190"/>
          </a:xfrm>
        </p:spPr>
        <p:txBody>
          <a:bodyPr/>
          <a:lstStyle/>
          <a:p>
            <a:pPr marL="514350" indent="-514350">
              <a:buAutoNum type="arabicPeriod"/>
            </a:pPr>
            <a:endParaRPr lang="id-ID" dirty="0" smtClean="0"/>
          </a:p>
          <a:p>
            <a:pPr marL="514350" indent="-514350">
              <a:buAutoNum type="arabicPeriod"/>
            </a:pPr>
            <a:r>
              <a:rPr lang="en-US" dirty="0" err="1" smtClean="0"/>
              <a:t>Keaktifan</a:t>
            </a:r>
            <a:r>
              <a:rPr lang="en-US" dirty="0" smtClean="0"/>
              <a:t> </a:t>
            </a:r>
            <a:r>
              <a:rPr lang="en-US" dirty="0" err="1" smtClean="0"/>
              <a:t>dan</a:t>
            </a:r>
            <a:r>
              <a:rPr lang="en-US" dirty="0" smtClean="0"/>
              <a:t> </a:t>
            </a:r>
            <a:r>
              <a:rPr lang="en-US" dirty="0" err="1" smtClean="0"/>
              <a:t>keterlibatan</a:t>
            </a:r>
            <a:r>
              <a:rPr lang="en-US" dirty="0" smtClean="0"/>
              <a:t> </a:t>
            </a:r>
            <a:r>
              <a:rPr lang="en-US" dirty="0" err="1" smtClean="0"/>
              <a:t>langsung</a:t>
            </a:r>
            <a:r>
              <a:rPr lang="en-US" dirty="0" smtClean="0"/>
              <a:t> </a:t>
            </a:r>
            <a:r>
              <a:rPr lang="en-US" dirty="0" err="1" smtClean="0"/>
              <a:t>siswa</a:t>
            </a:r>
            <a:r>
              <a:rPr lang="en-US" dirty="0" smtClean="0"/>
              <a:t> dg </a:t>
            </a:r>
            <a:r>
              <a:rPr lang="en-US" dirty="0" err="1" smtClean="0"/>
              <a:t>materi</a:t>
            </a:r>
            <a:endParaRPr lang="en-US" dirty="0" smtClean="0"/>
          </a:p>
          <a:p>
            <a:pPr marL="514350" indent="-514350">
              <a:buAutoNum type="arabicPeriod"/>
            </a:pPr>
            <a:r>
              <a:rPr lang="en-US" dirty="0" err="1" smtClean="0"/>
              <a:t>Mendorong</a:t>
            </a:r>
            <a:r>
              <a:rPr lang="en-US" dirty="0" smtClean="0"/>
              <a:t> </a:t>
            </a:r>
            <a:r>
              <a:rPr lang="en-US" dirty="0" err="1" smtClean="0"/>
              <a:t>siswa</a:t>
            </a:r>
            <a:r>
              <a:rPr lang="en-US" dirty="0" smtClean="0"/>
              <a:t> </a:t>
            </a:r>
            <a:r>
              <a:rPr lang="en-US" dirty="0" err="1" smtClean="0"/>
              <a:t>menghubungkan</a:t>
            </a:r>
            <a:r>
              <a:rPr lang="en-US" dirty="0" smtClean="0"/>
              <a:t> </a:t>
            </a:r>
            <a:r>
              <a:rPr lang="en-US" dirty="0" err="1" smtClean="0"/>
              <a:t>materi</a:t>
            </a:r>
            <a:r>
              <a:rPr lang="en-US" dirty="0" smtClean="0"/>
              <a:t> dg </a:t>
            </a:r>
            <a:r>
              <a:rPr lang="en-US" dirty="0" err="1" smtClean="0"/>
              <a:t>kehidupan</a:t>
            </a:r>
            <a:r>
              <a:rPr lang="en-US" dirty="0" smtClean="0"/>
              <a:t> </a:t>
            </a:r>
            <a:r>
              <a:rPr lang="en-US" dirty="0" err="1" smtClean="0"/>
              <a:t>nyata</a:t>
            </a:r>
            <a:endParaRPr lang="en-US" dirty="0" smtClean="0"/>
          </a:p>
          <a:p>
            <a:pPr marL="514350" indent="-514350">
              <a:buAutoNum type="arabicPeriod"/>
            </a:pPr>
            <a:r>
              <a:rPr lang="en-US" dirty="0" err="1" smtClean="0"/>
              <a:t>Menerapkan</a:t>
            </a:r>
            <a:r>
              <a:rPr lang="en-US" dirty="0" smtClean="0"/>
              <a:t> </a:t>
            </a:r>
            <a:r>
              <a:rPr lang="en-US" dirty="0" err="1" smtClean="0"/>
              <a:t>materi</a:t>
            </a:r>
            <a:r>
              <a:rPr lang="en-US" dirty="0" smtClean="0"/>
              <a:t> </a:t>
            </a:r>
            <a:r>
              <a:rPr lang="en-US" dirty="0" err="1" smtClean="0"/>
              <a:t>yg</a:t>
            </a:r>
            <a:r>
              <a:rPr lang="en-US" dirty="0" smtClean="0"/>
              <a:t> </a:t>
            </a:r>
            <a:r>
              <a:rPr lang="en-US" dirty="0" err="1" smtClean="0"/>
              <a:t>sdh</a:t>
            </a:r>
            <a:r>
              <a:rPr lang="en-US" dirty="0" smtClean="0"/>
              <a:t> </a:t>
            </a:r>
            <a:r>
              <a:rPr lang="en-US" dirty="0" err="1" smtClean="0"/>
              <a:t>dipelajari</a:t>
            </a:r>
            <a:r>
              <a:rPr lang="en-US" dirty="0" smtClean="0"/>
              <a:t> </a:t>
            </a:r>
            <a:r>
              <a:rPr lang="en-US" dirty="0" err="1" smtClean="0"/>
              <a:t>dlm</a:t>
            </a:r>
            <a:r>
              <a:rPr lang="en-US" dirty="0" smtClean="0"/>
              <a:t> </a:t>
            </a:r>
            <a:r>
              <a:rPr lang="en-US" dirty="0" err="1" smtClean="0"/>
              <a:t>kehidupan</a:t>
            </a:r>
            <a:r>
              <a:rPr lang="en-US" dirty="0" smtClean="0"/>
              <a:t> </a:t>
            </a:r>
            <a:r>
              <a:rPr lang="en-US" dirty="0" err="1" smtClean="0"/>
              <a:t>sehari-hari</a:t>
            </a:r>
            <a:r>
              <a:rPr lang="en-US" dirty="0" smtClean="0"/>
              <a:t>.</a:t>
            </a:r>
          </a:p>
          <a:p>
            <a:pPr marL="514350" indent="-514350">
              <a:buAutoNum type="arabicPeriod"/>
            </a:pPr>
            <a:r>
              <a:rPr lang="en-US" dirty="0" err="1" smtClean="0"/>
              <a:t>Mengalami</a:t>
            </a:r>
            <a:r>
              <a:rPr lang="en-US" dirty="0" smtClean="0"/>
              <a:t> </a:t>
            </a:r>
            <a:r>
              <a:rPr lang="en-US" dirty="0" err="1" smtClean="0"/>
              <a:t>langsung</a:t>
            </a:r>
            <a:r>
              <a:rPr lang="en-US" dirty="0" smtClean="0"/>
              <a:t> </a:t>
            </a:r>
            <a:r>
              <a:rPr lang="en-US" dirty="0" err="1" smtClean="0"/>
              <a:t>aksi</a:t>
            </a:r>
            <a:r>
              <a:rPr lang="en-US" dirty="0" smtClean="0"/>
              <a:t> </a:t>
            </a:r>
            <a:r>
              <a:rPr lang="en-US" dirty="0" err="1" smtClean="0"/>
              <a:t>pembelajaran</a:t>
            </a:r>
            <a:r>
              <a:rPr lang="en-US" dirty="0" smtClean="0"/>
              <a:t> </a:t>
            </a:r>
            <a:r>
              <a:rPr lang="en-US" dirty="0" err="1" smtClean="0"/>
              <a:t>di</a:t>
            </a:r>
            <a:r>
              <a:rPr lang="en-US" dirty="0" smtClean="0"/>
              <a:t> </a:t>
            </a:r>
            <a:r>
              <a:rPr lang="en-US" dirty="0" err="1" smtClean="0"/>
              <a:t>lapangan</a:t>
            </a:r>
            <a:endParaRPr lang="en-US" dirty="0" smtClean="0"/>
          </a:p>
          <a:p>
            <a:pPr marL="514350" indent="-514350">
              <a:buAutoNum type="arabicPeriod"/>
            </a:pPr>
            <a:r>
              <a:rPr lang="en-US" dirty="0" err="1" smtClean="0"/>
              <a:t>Observasi</a:t>
            </a:r>
            <a:r>
              <a:rPr lang="en-US" dirty="0" smtClean="0"/>
              <a:t> </a:t>
            </a:r>
            <a:r>
              <a:rPr lang="en-US" dirty="0" err="1" smtClean="0"/>
              <a:t>masalah</a:t>
            </a:r>
            <a:r>
              <a:rPr lang="en-US" dirty="0" smtClean="0"/>
              <a:t> </a:t>
            </a:r>
            <a:r>
              <a:rPr lang="en-US" dirty="0" err="1" smtClean="0"/>
              <a:t>yg</a:t>
            </a:r>
            <a:r>
              <a:rPr lang="en-US" dirty="0" smtClean="0"/>
              <a:t> </a:t>
            </a:r>
            <a:r>
              <a:rPr lang="en-US" dirty="0" err="1" smtClean="0"/>
              <a:t>dipelajari</a:t>
            </a:r>
            <a:r>
              <a:rPr lang="en-US" dirty="0" smtClean="0"/>
              <a:t> </a:t>
            </a:r>
            <a:r>
              <a:rPr lang="en-US" dirty="0" err="1" smtClean="0"/>
              <a:t>ke</a:t>
            </a:r>
            <a:r>
              <a:rPr lang="en-US" dirty="0" smtClean="0"/>
              <a:t> </a:t>
            </a:r>
            <a:r>
              <a:rPr lang="en-US" dirty="0" err="1" smtClean="0"/>
              <a:t>lapangan</a:t>
            </a:r>
            <a:r>
              <a:rPr lang="en-US" dirty="0" smtClean="0"/>
              <a:t>.</a:t>
            </a: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48716"/>
                                        </p:tgtEl>
                                        <p:attrNameLst>
                                          <p:attrName>style.visibility</p:attrName>
                                        </p:attrNameLst>
                                      </p:cBhvr>
                                      <p:to>
                                        <p:strVal val="visible"/>
                                      </p:to>
                                    </p:set>
                                    <p:anim calcmode="lin" valueType="num">
                                      <p:cBhvr>
                                        <p:cTn id="7" dur="1000" fill="hold"/>
                                        <p:tgtEl>
                                          <p:spTgt spid="1048716"/>
                                        </p:tgtEl>
                                        <p:attrNameLst>
                                          <p:attrName>ppt_w</p:attrName>
                                        </p:attrNameLst>
                                      </p:cBhvr>
                                      <p:tavLst>
                                        <p:tav tm="0">
                                          <p:val>
                                            <p:strVal val="#ppt_w*0.70"/>
                                          </p:val>
                                        </p:tav>
                                        <p:tav tm="100000">
                                          <p:val>
                                            <p:strVal val="#ppt_w"/>
                                          </p:val>
                                        </p:tav>
                                      </p:tavLst>
                                    </p:anim>
                                    <p:anim calcmode="lin" valueType="num">
                                      <p:cBhvr>
                                        <p:cTn id="8" dur="1000" fill="hold"/>
                                        <p:tgtEl>
                                          <p:spTgt spid="1048716"/>
                                        </p:tgtEl>
                                        <p:attrNameLst>
                                          <p:attrName>ppt_h</p:attrName>
                                        </p:attrNameLst>
                                      </p:cBhvr>
                                      <p:tavLst>
                                        <p:tav tm="0">
                                          <p:val>
                                            <p:strVal val="#ppt_h"/>
                                          </p:val>
                                        </p:tav>
                                        <p:tav tm="100000">
                                          <p:val>
                                            <p:strVal val="#ppt_h"/>
                                          </p:val>
                                        </p:tav>
                                      </p:tavLst>
                                    </p:anim>
                                    <p:animEffect transition="in" filter="fade">
                                      <p:cBhvr>
                                        <p:cTn id="9" dur="1000"/>
                                        <p:tgtEl>
                                          <p:spTgt spid="104871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48717">
                                            <p:txEl>
                                              <p:pRg st="1" end="1"/>
                                            </p:txEl>
                                          </p:spTgt>
                                        </p:tgtEl>
                                        <p:attrNameLst>
                                          <p:attrName>style.visibility</p:attrName>
                                        </p:attrNameLst>
                                      </p:cBhvr>
                                      <p:to>
                                        <p:strVal val="visible"/>
                                      </p:to>
                                    </p:set>
                                    <p:animEffect transition="in" filter="fade">
                                      <p:cBhvr>
                                        <p:cTn id="14" dur="2000"/>
                                        <p:tgtEl>
                                          <p:spTgt spid="104871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48717">
                                            <p:txEl>
                                              <p:pRg st="2" end="2"/>
                                            </p:txEl>
                                          </p:spTgt>
                                        </p:tgtEl>
                                        <p:attrNameLst>
                                          <p:attrName>style.visibility</p:attrName>
                                        </p:attrNameLst>
                                      </p:cBhvr>
                                      <p:to>
                                        <p:strVal val="visible"/>
                                      </p:to>
                                    </p:set>
                                    <p:animEffect transition="in" filter="fade">
                                      <p:cBhvr>
                                        <p:cTn id="19" dur="2000"/>
                                        <p:tgtEl>
                                          <p:spTgt spid="104871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48717">
                                            <p:txEl>
                                              <p:pRg st="3" end="3"/>
                                            </p:txEl>
                                          </p:spTgt>
                                        </p:tgtEl>
                                        <p:attrNameLst>
                                          <p:attrName>style.visibility</p:attrName>
                                        </p:attrNameLst>
                                      </p:cBhvr>
                                      <p:to>
                                        <p:strVal val="visible"/>
                                      </p:to>
                                    </p:set>
                                    <p:animEffect transition="in" filter="fade">
                                      <p:cBhvr>
                                        <p:cTn id="24" dur="2000"/>
                                        <p:tgtEl>
                                          <p:spTgt spid="1048717">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48717">
                                            <p:txEl>
                                              <p:pRg st="4" end="4"/>
                                            </p:txEl>
                                          </p:spTgt>
                                        </p:tgtEl>
                                        <p:attrNameLst>
                                          <p:attrName>style.visibility</p:attrName>
                                        </p:attrNameLst>
                                      </p:cBhvr>
                                      <p:to>
                                        <p:strVal val="visible"/>
                                      </p:to>
                                    </p:set>
                                    <p:animEffect transition="in" filter="fade">
                                      <p:cBhvr>
                                        <p:cTn id="29" dur="2000"/>
                                        <p:tgtEl>
                                          <p:spTgt spid="1048717">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048717">
                                            <p:txEl>
                                              <p:pRg st="5" end="5"/>
                                            </p:txEl>
                                          </p:spTgt>
                                        </p:tgtEl>
                                        <p:attrNameLst>
                                          <p:attrName>style.visibility</p:attrName>
                                        </p:attrNameLst>
                                      </p:cBhvr>
                                      <p:to>
                                        <p:strVal val="visible"/>
                                      </p:to>
                                    </p:set>
                                    <p:animEffect transition="in" filter="fade">
                                      <p:cBhvr>
                                        <p:cTn id="34" dur="2000"/>
                                        <p:tgtEl>
                                          <p:spTgt spid="104871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6" grpId="0"/>
      <p:bldP spid="1048717"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8" name="Title 1"/>
          <p:cNvSpPr>
            <a:spLocks noGrp="1"/>
          </p:cNvSpPr>
          <p:nvPr>
            <p:ph type="title"/>
          </p:nvPr>
        </p:nvSpPr>
        <p:spPr>
          <a:xfrm>
            <a:off x="457200" y="320040"/>
            <a:ext cx="7239000" cy="465754"/>
          </a:xfrm>
        </p:spPr>
        <p:txBody>
          <a:bodyPr>
            <a:normAutofit fontScale="90000"/>
          </a:bodyPr>
          <a:lstStyle/>
          <a:p>
            <a:pPr algn="r"/>
            <a:r>
              <a:rPr lang="en-US" sz="2800" dirty="0" err="1" smtClean="0">
                <a:solidFill>
                  <a:srgbClr val="FF0000"/>
                </a:solidFill>
              </a:rPr>
              <a:t>Langkah</a:t>
            </a:r>
            <a:r>
              <a:rPr lang="en-US" sz="2800" dirty="0" smtClean="0">
                <a:solidFill>
                  <a:srgbClr val="FF0000"/>
                </a:solidFill>
              </a:rPr>
              <a:t> </a:t>
            </a:r>
            <a:r>
              <a:rPr lang="en-US" sz="2800" dirty="0" err="1" smtClean="0">
                <a:solidFill>
                  <a:srgbClr val="FF0000"/>
                </a:solidFill>
              </a:rPr>
              <a:t>pembelajaran</a:t>
            </a:r>
            <a:r>
              <a:rPr lang="en-US" sz="2800" dirty="0" smtClean="0">
                <a:solidFill>
                  <a:srgbClr val="FF0000"/>
                </a:solidFill>
              </a:rPr>
              <a:t> </a:t>
            </a:r>
            <a:r>
              <a:rPr lang="en-US" sz="2800" dirty="0" err="1" smtClean="0">
                <a:solidFill>
                  <a:srgbClr val="FF0000"/>
                </a:solidFill>
              </a:rPr>
              <a:t>ctl</a:t>
            </a:r>
            <a:endParaRPr lang="id-ID" sz="2800" dirty="0">
              <a:solidFill>
                <a:srgbClr val="FF0000"/>
              </a:solidFill>
            </a:endParaRPr>
          </a:p>
        </p:txBody>
      </p:sp>
      <p:sp>
        <p:nvSpPr>
          <p:cNvPr id="1048719" name="Content Placeholder 2"/>
          <p:cNvSpPr>
            <a:spLocks noGrp="1"/>
          </p:cNvSpPr>
          <p:nvPr>
            <p:ph idx="1"/>
          </p:nvPr>
        </p:nvSpPr>
        <p:spPr>
          <a:xfrm>
            <a:off x="457200" y="785794"/>
            <a:ext cx="7239000" cy="5669942"/>
          </a:xfrm>
        </p:spPr>
        <p:txBody>
          <a:bodyPr>
            <a:normAutofit fontScale="77115" lnSpcReduction="20000"/>
          </a:bodyPr>
          <a:lstStyle/>
          <a:p>
            <a:pPr marL="514350" indent="-514350">
              <a:buAutoNum type="arabicPeriod"/>
            </a:pPr>
            <a:endParaRPr lang="id-ID" dirty="0" smtClean="0"/>
          </a:p>
          <a:p>
            <a:pPr marL="514350" indent="-514350">
              <a:buAutoNum type="arabicPeriod"/>
            </a:pPr>
            <a:r>
              <a:rPr lang="en-US" sz="3100" dirty="0" err="1" smtClean="0"/>
              <a:t>Menyampaikan</a:t>
            </a:r>
            <a:r>
              <a:rPr lang="en-US" sz="3100" dirty="0" smtClean="0"/>
              <a:t> </a:t>
            </a:r>
            <a:r>
              <a:rPr lang="en-US" sz="3100" dirty="0" err="1" smtClean="0"/>
              <a:t>tujuan</a:t>
            </a:r>
            <a:r>
              <a:rPr lang="en-US" sz="3100" dirty="0" smtClean="0"/>
              <a:t>/</a:t>
            </a:r>
            <a:r>
              <a:rPr lang="en-US" sz="3100" dirty="0" err="1" smtClean="0"/>
              <a:t>kompetensi</a:t>
            </a:r>
            <a:r>
              <a:rPr lang="en-US" sz="3100" dirty="0" smtClean="0"/>
              <a:t>  </a:t>
            </a:r>
            <a:r>
              <a:rPr lang="en-US" sz="3100" dirty="0" err="1" smtClean="0"/>
              <a:t>pembelajaran</a:t>
            </a:r>
            <a:r>
              <a:rPr lang="en-US" sz="3100" dirty="0" smtClean="0"/>
              <a:t> </a:t>
            </a:r>
            <a:r>
              <a:rPr lang="en-US" sz="3100" dirty="0" err="1" smtClean="0"/>
              <a:t>yg</a:t>
            </a:r>
            <a:r>
              <a:rPr lang="en-US" sz="3100" dirty="0" smtClean="0"/>
              <a:t> </a:t>
            </a:r>
            <a:r>
              <a:rPr lang="en-US" sz="3100" dirty="0" err="1" smtClean="0"/>
              <a:t>akan</a:t>
            </a:r>
            <a:r>
              <a:rPr lang="en-US" sz="3100" dirty="0" smtClean="0"/>
              <a:t> </a:t>
            </a:r>
            <a:r>
              <a:rPr lang="en-US" sz="3100" dirty="0" err="1" smtClean="0"/>
              <a:t>dicapai</a:t>
            </a:r>
            <a:r>
              <a:rPr lang="en-US" sz="3100" dirty="0" smtClean="0"/>
              <a:t> </a:t>
            </a:r>
            <a:r>
              <a:rPr lang="en-US" sz="3100" dirty="0" err="1" smtClean="0"/>
              <a:t>dr</a:t>
            </a:r>
            <a:r>
              <a:rPr lang="en-US" sz="3100" dirty="0" smtClean="0"/>
              <a:t> </a:t>
            </a:r>
            <a:r>
              <a:rPr lang="en-US" sz="3100" dirty="0" err="1" smtClean="0"/>
              <a:t>materi</a:t>
            </a:r>
            <a:endParaRPr lang="en-US" sz="3100" dirty="0" smtClean="0"/>
          </a:p>
          <a:p>
            <a:pPr marL="514350" indent="-514350">
              <a:buAutoNum type="arabicPeriod"/>
            </a:pPr>
            <a:r>
              <a:rPr lang="en-US" sz="3100" dirty="0" err="1" smtClean="0"/>
              <a:t>Membagi</a:t>
            </a:r>
            <a:r>
              <a:rPr lang="en-US" sz="3100" dirty="0" smtClean="0"/>
              <a:t> </a:t>
            </a:r>
            <a:r>
              <a:rPr lang="en-US" sz="3100" dirty="0" err="1" smtClean="0"/>
              <a:t>siswa</a:t>
            </a:r>
            <a:r>
              <a:rPr lang="en-US" sz="3100" dirty="0" smtClean="0"/>
              <a:t> </a:t>
            </a:r>
            <a:r>
              <a:rPr lang="en-US" sz="3100" dirty="0" err="1" smtClean="0"/>
              <a:t>menjadi</a:t>
            </a:r>
            <a:r>
              <a:rPr lang="en-US" sz="3100" dirty="0" smtClean="0"/>
              <a:t> </a:t>
            </a:r>
            <a:r>
              <a:rPr lang="en-US" sz="3100" dirty="0" err="1" smtClean="0"/>
              <a:t>beberapa</a:t>
            </a:r>
            <a:r>
              <a:rPr lang="en-US" sz="3100" dirty="0" smtClean="0"/>
              <a:t> </a:t>
            </a:r>
            <a:r>
              <a:rPr lang="en-US" sz="3100" dirty="0" err="1" smtClean="0"/>
              <a:t>kelompok</a:t>
            </a:r>
            <a:r>
              <a:rPr lang="en-US" sz="3100" dirty="0" smtClean="0"/>
              <a:t> dg </a:t>
            </a:r>
            <a:r>
              <a:rPr lang="en-US" sz="3100" dirty="0" err="1" smtClean="0"/>
              <a:t>tugasnya</a:t>
            </a:r>
            <a:r>
              <a:rPr lang="en-US" sz="3100" dirty="0" smtClean="0"/>
              <a:t> </a:t>
            </a:r>
            <a:r>
              <a:rPr lang="en-US" sz="3100" dirty="0" err="1" smtClean="0"/>
              <a:t>masing-masing</a:t>
            </a:r>
            <a:endParaRPr lang="en-US" sz="3100" dirty="0" smtClean="0"/>
          </a:p>
          <a:p>
            <a:pPr marL="514350" indent="-514350">
              <a:buAutoNum type="arabicPeriod"/>
            </a:pPr>
            <a:r>
              <a:rPr lang="en-US" sz="3100" dirty="0" err="1" smtClean="0"/>
              <a:t>Melalui</a:t>
            </a:r>
            <a:r>
              <a:rPr lang="en-US" sz="3100" dirty="0" smtClean="0"/>
              <a:t> </a:t>
            </a:r>
            <a:r>
              <a:rPr lang="en-US" sz="3100" dirty="0" err="1" smtClean="0"/>
              <a:t>observasi</a:t>
            </a:r>
            <a:r>
              <a:rPr lang="en-US" sz="3100" dirty="0" smtClean="0"/>
              <a:t> </a:t>
            </a:r>
            <a:r>
              <a:rPr lang="en-US" sz="3100" dirty="0" err="1" smtClean="0"/>
              <a:t>siswa</a:t>
            </a:r>
            <a:r>
              <a:rPr lang="en-US" sz="3100" dirty="0" smtClean="0"/>
              <a:t> </a:t>
            </a:r>
            <a:r>
              <a:rPr lang="en-US" sz="3100" dirty="0" err="1" smtClean="0"/>
              <a:t>aktif</a:t>
            </a:r>
            <a:r>
              <a:rPr lang="en-US" sz="3100" dirty="0" smtClean="0"/>
              <a:t> </a:t>
            </a:r>
            <a:r>
              <a:rPr lang="en-US" sz="3100" dirty="0" err="1" smtClean="0"/>
              <a:t>mencatat</a:t>
            </a:r>
            <a:r>
              <a:rPr lang="en-US" sz="3100" dirty="0" smtClean="0"/>
              <a:t> </a:t>
            </a:r>
            <a:r>
              <a:rPr lang="en-US" sz="3100" dirty="0" err="1" smtClean="0"/>
              <a:t>berbagai</a:t>
            </a:r>
            <a:r>
              <a:rPr lang="en-US" sz="3100" dirty="0" smtClean="0"/>
              <a:t> </a:t>
            </a:r>
            <a:r>
              <a:rPr lang="en-US" sz="3100" dirty="0" err="1" smtClean="0"/>
              <a:t>hal</a:t>
            </a:r>
            <a:r>
              <a:rPr lang="en-US" sz="3100" dirty="0" smtClean="0"/>
              <a:t> </a:t>
            </a:r>
            <a:r>
              <a:rPr lang="en-US" sz="3100" dirty="0" err="1" smtClean="0"/>
              <a:t>yg</a:t>
            </a:r>
            <a:r>
              <a:rPr lang="en-US" sz="3100" dirty="0" smtClean="0"/>
              <a:t> </a:t>
            </a:r>
            <a:r>
              <a:rPr lang="en-US" sz="3100" dirty="0" err="1" smtClean="0"/>
              <a:t>ditemukan</a:t>
            </a:r>
            <a:r>
              <a:rPr lang="en-US" sz="3100" dirty="0" smtClean="0"/>
              <a:t> </a:t>
            </a:r>
            <a:r>
              <a:rPr lang="en-US" sz="3100" dirty="0" err="1" smtClean="0"/>
              <a:t>di</a:t>
            </a:r>
            <a:r>
              <a:rPr lang="en-US" sz="3100" dirty="0" smtClean="0"/>
              <a:t> </a:t>
            </a:r>
            <a:r>
              <a:rPr lang="en-US" sz="3100" dirty="0" err="1" smtClean="0"/>
              <a:t>lapangan</a:t>
            </a:r>
            <a:r>
              <a:rPr lang="en-US" sz="3100" dirty="0" smtClean="0"/>
              <a:t> </a:t>
            </a:r>
          </a:p>
          <a:p>
            <a:pPr marL="514350" indent="-514350">
              <a:buAutoNum type="arabicPeriod"/>
            </a:pPr>
            <a:r>
              <a:rPr lang="en-US" sz="3100" dirty="0" smtClean="0"/>
              <a:t>Di </a:t>
            </a:r>
            <a:r>
              <a:rPr lang="en-US" sz="3100" dirty="0" err="1" smtClean="0"/>
              <a:t>kelas</a:t>
            </a:r>
            <a:r>
              <a:rPr lang="en-US" sz="3100" dirty="0" smtClean="0"/>
              <a:t> </a:t>
            </a:r>
            <a:r>
              <a:rPr lang="en-US" sz="3100" dirty="0" err="1" smtClean="0"/>
              <a:t>siswa</a:t>
            </a:r>
            <a:r>
              <a:rPr lang="en-US" sz="3100" dirty="0" smtClean="0"/>
              <a:t> </a:t>
            </a:r>
            <a:r>
              <a:rPr lang="en-US" sz="3100" dirty="0" err="1" smtClean="0"/>
              <a:t>harus</a:t>
            </a:r>
            <a:r>
              <a:rPr lang="en-US" sz="3100" dirty="0" smtClean="0"/>
              <a:t> </a:t>
            </a:r>
            <a:r>
              <a:rPr lang="en-US" sz="3100" dirty="0" err="1" smtClean="0"/>
              <a:t>mempresentasikan</a:t>
            </a:r>
            <a:r>
              <a:rPr lang="en-US" sz="3100" dirty="0" smtClean="0"/>
              <a:t> </a:t>
            </a:r>
            <a:r>
              <a:rPr lang="en-US" sz="3100" dirty="0" err="1" smtClean="0"/>
              <a:t>hasil</a:t>
            </a:r>
            <a:r>
              <a:rPr lang="en-US" sz="3100" dirty="0" smtClean="0"/>
              <a:t> </a:t>
            </a:r>
            <a:r>
              <a:rPr lang="en-US" sz="3100" dirty="0" err="1" smtClean="0"/>
              <a:t>pengamatannya</a:t>
            </a:r>
            <a:endParaRPr lang="en-US" sz="3100" dirty="0" smtClean="0"/>
          </a:p>
          <a:p>
            <a:pPr marL="514350" indent="-514350">
              <a:buAutoNum type="arabicPeriod"/>
            </a:pPr>
            <a:r>
              <a:rPr lang="en-US" sz="3100" dirty="0" err="1" smtClean="0"/>
              <a:t>Setiap</a:t>
            </a:r>
            <a:r>
              <a:rPr lang="en-US" sz="3100" dirty="0" smtClean="0"/>
              <a:t> </a:t>
            </a:r>
            <a:r>
              <a:rPr lang="en-US" sz="3100" dirty="0" err="1" smtClean="0"/>
              <a:t>kelompok</a:t>
            </a:r>
            <a:r>
              <a:rPr lang="en-US" sz="3100" dirty="0" smtClean="0"/>
              <a:t> </a:t>
            </a:r>
            <a:r>
              <a:rPr lang="en-US" sz="3100" dirty="0" err="1" smtClean="0"/>
              <a:t>siswa</a:t>
            </a:r>
            <a:r>
              <a:rPr lang="en-US" sz="3100" dirty="0" smtClean="0"/>
              <a:t> </a:t>
            </a:r>
            <a:r>
              <a:rPr lang="en-US" sz="3100" dirty="0" err="1" smtClean="0"/>
              <a:t>melaporkan</a:t>
            </a:r>
            <a:r>
              <a:rPr lang="en-US" sz="3100" dirty="0" smtClean="0"/>
              <a:t> </a:t>
            </a:r>
            <a:r>
              <a:rPr lang="en-US" sz="3100" dirty="0" err="1" smtClean="0"/>
              <a:t>hasil</a:t>
            </a:r>
            <a:r>
              <a:rPr lang="en-US" sz="3100" dirty="0" smtClean="0"/>
              <a:t> </a:t>
            </a:r>
            <a:r>
              <a:rPr lang="en-US" sz="3100" dirty="0" err="1" smtClean="0"/>
              <a:t>temuannya</a:t>
            </a:r>
            <a:endParaRPr lang="en-US" sz="3100" dirty="0" smtClean="0"/>
          </a:p>
          <a:p>
            <a:pPr marL="514350" indent="-514350">
              <a:buAutoNum type="arabicPeriod"/>
            </a:pPr>
            <a:r>
              <a:rPr lang="en-US" sz="3100" dirty="0" err="1" smtClean="0"/>
              <a:t>Saling</a:t>
            </a:r>
            <a:r>
              <a:rPr lang="en-US" sz="3100" dirty="0" smtClean="0"/>
              <a:t> </a:t>
            </a:r>
            <a:r>
              <a:rPr lang="en-US" sz="3100" dirty="0" err="1" smtClean="0"/>
              <a:t>mengajukan</a:t>
            </a:r>
            <a:r>
              <a:rPr lang="en-US" sz="3100" dirty="0" smtClean="0"/>
              <a:t> </a:t>
            </a:r>
            <a:r>
              <a:rPr lang="en-US" sz="3100" dirty="0" err="1" smtClean="0"/>
              <a:t>pertanyaan</a:t>
            </a:r>
            <a:endParaRPr lang="en-US" sz="3100" dirty="0" smtClean="0"/>
          </a:p>
          <a:p>
            <a:pPr marL="514350" indent="-514350">
              <a:buAutoNum type="arabicPeriod"/>
            </a:pPr>
            <a:r>
              <a:rPr lang="en-US" sz="3100" dirty="0" err="1" smtClean="0"/>
              <a:t>Dgn</a:t>
            </a:r>
            <a:r>
              <a:rPr lang="en-US" sz="3100" dirty="0" smtClean="0"/>
              <a:t> </a:t>
            </a:r>
            <a:r>
              <a:rPr lang="en-US" sz="3100" dirty="0" err="1" smtClean="0"/>
              <a:t>bantuan</a:t>
            </a:r>
            <a:r>
              <a:rPr lang="en-US" sz="3100" dirty="0" smtClean="0"/>
              <a:t> guru </a:t>
            </a:r>
            <a:r>
              <a:rPr lang="en-US" sz="3100" dirty="0" err="1" smtClean="0"/>
              <a:t>siswa</a:t>
            </a:r>
            <a:r>
              <a:rPr lang="en-US" sz="3100" dirty="0" smtClean="0"/>
              <a:t> </a:t>
            </a:r>
            <a:r>
              <a:rPr lang="en-US" sz="3100" dirty="0" err="1" smtClean="0"/>
              <a:t>menyimpulkan</a:t>
            </a:r>
            <a:r>
              <a:rPr lang="en-US" sz="3100" dirty="0" smtClean="0"/>
              <a:t> </a:t>
            </a:r>
            <a:r>
              <a:rPr lang="en-US" sz="3100" dirty="0" err="1" smtClean="0"/>
              <a:t>hasil</a:t>
            </a:r>
            <a:r>
              <a:rPr lang="en-US" sz="3100" dirty="0" smtClean="0"/>
              <a:t> </a:t>
            </a:r>
            <a:r>
              <a:rPr lang="en-US" sz="3100" dirty="0" err="1" smtClean="0"/>
              <a:t>temuan</a:t>
            </a:r>
            <a:r>
              <a:rPr lang="en-US" sz="3100" dirty="0" smtClean="0"/>
              <a:t> </a:t>
            </a:r>
            <a:r>
              <a:rPr lang="en-US" sz="3100" dirty="0" err="1" smtClean="0"/>
              <a:t>materi</a:t>
            </a:r>
            <a:endParaRPr lang="en-US" sz="3100" dirty="0" smtClean="0"/>
          </a:p>
          <a:p>
            <a:pPr marL="514350" indent="-514350">
              <a:buAutoNum type="arabicPeriod"/>
            </a:pPr>
            <a:r>
              <a:rPr lang="en-US" sz="3100" dirty="0" err="1" smtClean="0"/>
              <a:t>Menyusun</a:t>
            </a:r>
            <a:r>
              <a:rPr lang="en-US" sz="3100" dirty="0" smtClean="0"/>
              <a:t> </a:t>
            </a:r>
            <a:r>
              <a:rPr lang="en-US" sz="3100" dirty="0" err="1" smtClean="0"/>
              <a:t>laporan</a:t>
            </a:r>
            <a:r>
              <a:rPr lang="en-US" sz="3100" dirty="0" smtClean="0"/>
              <a:t> </a:t>
            </a:r>
            <a:r>
              <a:rPr lang="en-US" sz="3100" dirty="0" err="1" smtClean="0"/>
              <a:t>dari</a:t>
            </a:r>
            <a:r>
              <a:rPr lang="en-US" sz="3100" dirty="0" smtClean="0"/>
              <a:t> </a:t>
            </a:r>
            <a:r>
              <a:rPr lang="en-US" sz="3100" dirty="0" err="1" smtClean="0"/>
              <a:t>hasil</a:t>
            </a:r>
            <a:r>
              <a:rPr lang="en-US" sz="3100" dirty="0" smtClean="0"/>
              <a:t> </a:t>
            </a:r>
            <a:r>
              <a:rPr lang="en-US" sz="3100" dirty="0" err="1" smtClean="0"/>
              <a:t>observasi</a:t>
            </a:r>
            <a:r>
              <a:rPr lang="en-US" sz="3100" dirty="0" smtClean="0"/>
              <a:t> masing2 </a:t>
            </a:r>
            <a:r>
              <a:rPr lang="en-US" sz="3100" dirty="0" err="1" smtClean="0"/>
              <a:t>kelompok</a:t>
            </a:r>
            <a:r>
              <a:rPr lang="en-US" sz="3100" dirty="0" smtClean="0"/>
              <a:t>.</a:t>
            </a:r>
          </a:p>
          <a:p>
            <a:pPr marL="514350" indent="-514350">
              <a:buAutoNum type="arabicPeriod"/>
            </a:pPr>
            <a:endParaRPr lang="id-ID" sz="31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48718"/>
                                        </p:tgtEl>
                                        <p:attrNameLst>
                                          <p:attrName>style.visibility</p:attrName>
                                        </p:attrNameLst>
                                      </p:cBhvr>
                                      <p:to>
                                        <p:strVal val="visible"/>
                                      </p:to>
                                    </p:set>
                                    <p:animEffect transition="in" filter="circle(in)">
                                      <p:cBhvr>
                                        <p:cTn id="7" dur="2000"/>
                                        <p:tgtEl>
                                          <p:spTgt spid="10487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48719">
                                            <p:txEl>
                                              <p:pRg st="1" end="1"/>
                                            </p:txEl>
                                          </p:spTgt>
                                        </p:tgtEl>
                                        <p:attrNameLst>
                                          <p:attrName>style.visibility</p:attrName>
                                        </p:attrNameLst>
                                      </p:cBhvr>
                                      <p:to>
                                        <p:strVal val="visible"/>
                                      </p:to>
                                    </p:set>
                                    <p:animEffect transition="in" filter="dissolve">
                                      <p:cBhvr>
                                        <p:cTn id="12" dur="500"/>
                                        <p:tgtEl>
                                          <p:spTgt spid="10487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48719">
                                            <p:txEl>
                                              <p:pRg st="2" end="2"/>
                                            </p:txEl>
                                          </p:spTgt>
                                        </p:tgtEl>
                                        <p:attrNameLst>
                                          <p:attrName>style.visibility</p:attrName>
                                        </p:attrNameLst>
                                      </p:cBhvr>
                                      <p:to>
                                        <p:strVal val="visible"/>
                                      </p:to>
                                    </p:set>
                                    <p:animEffect transition="in" filter="dissolve">
                                      <p:cBhvr>
                                        <p:cTn id="17" dur="500"/>
                                        <p:tgtEl>
                                          <p:spTgt spid="10487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48719">
                                            <p:txEl>
                                              <p:pRg st="3" end="3"/>
                                            </p:txEl>
                                          </p:spTgt>
                                        </p:tgtEl>
                                        <p:attrNameLst>
                                          <p:attrName>style.visibility</p:attrName>
                                        </p:attrNameLst>
                                      </p:cBhvr>
                                      <p:to>
                                        <p:strVal val="visible"/>
                                      </p:to>
                                    </p:set>
                                    <p:animEffect transition="in" filter="dissolve">
                                      <p:cBhvr>
                                        <p:cTn id="22" dur="500"/>
                                        <p:tgtEl>
                                          <p:spTgt spid="10487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48719">
                                            <p:txEl>
                                              <p:pRg st="4" end="4"/>
                                            </p:txEl>
                                          </p:spTgt>
                                        </p:tgtEl>
                                        <p:attrNameLst>
                                          <p:attrName>style.visibility</p:attrName>
                                        </p:attrNameLst>
                                      </p:cBhvr>
                                      <p:to>
                                        <p:strVal val="visible"/>
                                      </p:to>
                                    </p:set>
                                    <p:animEffect transition="in" filter="dissolve">
                                      <p:cBhvr>
                                        <p:cTn id="27" dur="500"/>
                                        <p:tgtEl>
                                          <p:spTgt spid="104871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48719">
                                            <p:txEl>
                                              <p:pRg st="5" end="5"/>
                                            </p:txEl>
                                          </p:spTgt>
                                        </p:tgtEl>
                                        <p:attrNameLst>
                                          <p:attrName>style.visibility</p:attrName>
                                        </p:attrNameLst>
                                      </p:cBhvr>
                                      <p:to>
                                        <p:strVal val="visible"/>
                                      </p:to>
                                    </p:set>
                                    <p:animEffect transition="in" filter="dissolve">
                                      <p:cBhvr>
                                        <p:cTn id="32" dur="500"/>
                                        <p:tgtEl>
                                          <p:spTgt spid="104871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48719">
                                            <p:txEl>
                                              <p:pRg st="6" end="6"/>
                                            </p:txEl>
                                          </p:spTgt>
                                        </p:tgtEl>
                                        <p:attrNameLst>
                                          <p:attrName>style.visibility</p:attrName>
                                        </p:attrNameLst>
                                      </p:cBhvr>
                                      <p:to>
                                        <p:strVal val="visible"/>
                                      </p:to>
                                    </p:set>
                                    <p:animEffect transition="in" filter="dissolve">
                                      <p:cBhvr>
                                        <p:cTn id="37" dur="500"/>
                                        <p:tgtEl>
                                          <p:spTgt spid="104871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048719">
                                            <p:txEl>
                                              <p:pRg st="7" end="7"/>
                                            </p:txEl>
                                          </p:spTgt>
                                        </p:tgtEl>
                                        <p:attrNameLst>
                                          <p:attrName>style.visibility</p:attrName>
                                        </p:attrNameLst>
                                      </p:cBhvr>
                                      <p:to>
                                        <p:strVal val="visible"/>
                                      </p:to>
                                    </p:set>
                                    <p:animEffect transition="in" filter="dissolve">
                                      <p:cBhvr>
                                        <p:cTn id="42" dur="500"/>
                                        <p:tgtEl>
                                          <p:spTgt spid="104871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048719">
                                            <p:txEl>
                                              <p:pRg st="8" end="8"/>
                                            </p:txEl>
                                          </p:spTgt>
                                        </p:tgtEl>
                                        <p:attrNameLst>
                                          <p:attrName>style.visibility</p:attrName>
                                        </p:attrNameLst>
                                      </p:cBhvr>
                                      <p:to>
                                        <p:strVal val="visible"/>
                                      </p:to>
                                    </p:set>
                                    <p:animEffect transition="in" filter="dissolve">
                                      <p:cBhvr>
                                        <p:cTn id="47" dur="500"/>
                                        <p:tgtEl>
                                          <p:spTgt spid="10487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8" grpId="0"/>
      <p:bldP spid="1048719"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0" name="Title 1"/>
          <p:cNvSpPr>
            <a:spLocks noGrp="1"/>
          </p:cNvSpPr>
          <p:nvPr>
            <p:ph type="title"/>
          </p:nvPr>
        </p:nvSpPr>
        <p:spPr>
          <a:xfrm>
            <a:off x="1142976" y="320040"/>
            <a:ext cx="6553224" cy="465754"/>
          </a:xfrm>
        </p:spPr>
        <p:txBody>
          <a:bodyPr>
            <a:noAutofit/>
          </a:bodyPr>
          <a:lstStyle/>
          <a:p>
            <a:pPr algn="r"/>
            <a:r>
              <a:rPr lang="id-ID" sz="3200" dirty="0" smtClean="0">
                <a:solidFill>
                  <a:srgbClr val="FF0000"/>
                </a:solidFill>
              </a:rPr>
              <a:t>STRATEGI COVERATIVE LEARNING</a:t>
            </a:r>
            <a:endParaRPr lang="id-ID" sz="3200" dirty="0">
              <a:solidFill>
                <a:srgbClr val="FF0000"/>
              </a:solidFill>
            </a:endParaRPr>
          </a:p>
        </p:txBody>
      </p:sp>
      <p:sp>
        <p:nvSpPr>
          <p:cNvPr id="1048721" name="Content Placeholder 2"/>
          <p:cNvSpPr>
            <a:spLocks noGrp="1"/>
          </p:cNvSpPr>
          <p:nvPr>
            <p:ph idx="1"/>
          </p:nvPr>
        </p:nvSpPr>
        <p:spPr/>
        <p:txBody>
          <a:bodyPr>
            <a:normAutofit fontScale="92500" lnSpcReduction="20000"/>
          </a:bodyPr>
          <a:lstStyle/>
          <a:p>
            <a:pPr algn="just"/>
            <a:r>
              <a:rPr lang="id-ID" dirty="0" smtClean="0"/>
              <a:t>Adalah: Strategi pembelajaran melalui kerjasama kelompok utk membahas materi pembelajaran.</a:t>
            </a:r>
          </a:p>
          <a:p>
            <a:endParaRPr lang="id-ID" dirty="0" smtClean="0"/>
          </a:p>
          <a:p>
            <a:r>
              <a:rPr lang="id-ID" sz="2800" dirty="0" smtClean="0"/>
              <a:t>Syarat-syarat CL; </a:t>
            </a:r>
          </a:p>
          <a:p>
            <a:pPr marL="514350" indent="-514350">
              <a:buAutoNum type="arabicPeriod"/>
            </a:pPr>
            <a:r>
              <a:rPr lang="id-ID" sz="2800" dirty="0" smtClean="0"/>
              <a:t>Ada kelompok dan anggotanya</a:t>
            </a:r>
          </a:p>
          <a:p>
            <a:pPr marL="514350" indent="-514350">
              <a:buAutoNum type="arabicPeriod"/>
            </a:pPr>
            <a:r>
              <a:rPr lang="id-ID" sz="2800" dirty="0" smtClean="0"/>
              <a:t>Kerjasama individu dlm kelompok</a:t>
            </a:r>
          </a:p>
          <a:p>
            <a:pPr marL="514350" indent="-514350">
              <a:buAutoNum type="arabicPeriod"/>
            </a:pPr>
            <a:r>
              <a:rPr lang="id-ID" sz="2800" dirty="0" smtClean="0"/>
              <a:t>Ada aturan kerjasama dlm kelompok</a:t>
            </a:r>
          </a:p>
          <a:p>
            <a:pPr marL="514350" indent="-514350">
              <a:buAutoNum type="arabicPeriod"/>
            </a:pPr>
            <a:r>
              <a:rPr lang="id-ID" sz="2800" dirty="0" smtClean="0"/>
              <a:t>Ada tujuan belajar yg harus dicapai setiap kelompok</a:t>
            </a:r>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48720"/>
                                        </p:tgtEl>
                                        <p:attrNameLst>
                                          <p:attrName>style.visibility</p:attrName>
                                        </p:attrNameLst>
                                      </p:cBhvr>
                                      <p:to>
                                        <p:strVal val="visible"/>
                                      </p:to>
                                    </p:set>
                                    <p:anim calcmode="lin" valueType="num">
                                      <p:cBhvr>
                                        <p:cTn id="7" dur="1000" fill="hold"/>
                                        <p:tgtEl>
                                          <p:spTgt spid="1048720"/>
                                        </p:tgtEl>
                                        <p:attrNameLst>
                                          <p:attrName>ppt_w</p:attrName>
                                        </p:attrNameLst>
                                      </p:cBhvr>
                                      <p:tavLst>
                                        <p:tav tm="0">
                                          <p:val>
                                            <p:strVal val="#ppt_w*0.70"/>
                                          </p:val>
                                        </p:tav>
                                        <p:tav tm="100000">
                                          <p:val>
                                            <p:strVal val="#ppt_w"/>
                                          </p:val>
                                        </p:tav>
                                      </p:tavLst>
                                    </p:anim>
                                    <p:anim calcmode="lin" valueType="num">
                                      <p:cBhvr>
                                        <p:cTn id="8" dur="1000" fill="hold"/>
                                        <p:tgtEl>
                                          <p:spTgt spid="1048720"/>
                                        </p:tgtEl>
                                        <p:attrNameLst>
                                          <p:attrName>ppt_h</p:attrName>
                                        </p:attrNameLst>
                                      </p:cBhvr>
                                      <p:tavLst>
                                        <p:tav tm="0">
                                          <p:val>
                                            <p:strVal val="#ppt_h"/>
                                          </p:val>
                                        </p:tav>
                                        <p:tav tm="100000">
                                          <p:val>
                                            <p:strVal val="#ppt_h"/>
                                          </p:val>
                                        </p:tav>
                                      </p:tavLst>
                                    </p:anim>
                                    <p:animEffect transition="in" filter="fade">
                                      <p:cBhvr>
                                        <p:cTn id="9" dur="1000"/>
                                        <p:tgtEl>
                                          <p:spTgt spid="104872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48721">
                                            <p:txEl>
                                              <p:pRg st="0" end="0"/>
                                            </p:txEl>
                                          </p:spTgt>
                                        </p:tgtEl>
                                        <p:attrNameLst>
                                          <p:attrName>style.visibility</p:attrName>
                                        </p:attrNameLst>
                                      </p:cBhvr>
                                      <p:to>
                                        <p:strVal val="visible"/>
                                      </p:to>
                                    </p:set>
                                    <p:anim calcmode="lin" valueType="num">
                                      <p:cBhvr additive="base">
                                        <p:cTn id="14" dur="500" fill="hold"/>
                                        <p:tgtEl>
                                          <p:spTgt spid="104872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0487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48721">
                                            <p:txEl>
                                              <p:pRg st="2" end="2"/>
                                            </p:txEl>
                                          </p:spTgt>
                                        </p:tgtEl>
                                        <p:attrNameLst>
                                          <p:attrName>style.visibility</p:attrName>
                                        </p:attrNameLst>
                                      </p:cBhvr>
                                      <p:to>
                                        <p:strVal val="visible"/>
                                      </p:to>
                                    </p:set>
                                    <p:anim calcmode="lin" valueType="num">
                                      <p:cBhvr additive="base">
                                        <p:cTn id="20" dur="500" fill="hold"/>
                                        <p:tgtEl>
                                          <p:spTgt spid="1048721">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04872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048721">
                                            <p:txEl>
                                              <p:pRg st="3" end="3"/>
                                            </p:txEl>
                                          </p:spTgt>
                                        </p:tgtEl>
                                        <p:attrNameLst>
                                          <p:attrName>style.visibility</p:attrName>
                                        </p:attrNameLst>
                                      </p:cBhvr>
                                      <p:to>
                                        <p:strVal val="visible"/>
                                      </p:to>
                                    </p:set>
                                    <p:anim calcmode="lin" valueType="num">
                                      <p:cBhvr additive="base">
                                        <p:cTn id="26" dur="500" fill="hold"/>
                                        <p:tgtEl>
                                          <p:spTgt spid="1048721">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0487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048721">
                                            <p:txEl>
                                              <p:pRg st="4" end="4"/>
                                            </p:txEl>
                                          </p:spTgt>
                                        </p:tgtEl>
                                        <p:attrNameLst>
                                          <p:attrName>style.visibility</p:attrName>
                                        </p:attrNameLst>
                                      </p:cBhvr>
                                      <p:to>
                                        <p:strVal val="visible"/>
                                      </p:to>
                                    </p:set>
                                    <p:anim calcmode="lin" valueType="num">
                                      <p:cBhvr additive="base">
                                        <p:cTn id="32" dur="500" fill="hold"/>
                                        <p:tgtEl>
                                          <p:spTgt spid="1048721">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04872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048721">
                                            <p:txEl>
                                              <p:pRg st="5" end="5"/>
                                            </p:txEl>
                                          </p:spTgt>
                                        </p:tgtEl>
                                        <p:attrNameLst>
                                          <p:attrName>style.visibility</p:attrName>
                                        </p:attrNameLst>
                                      </p:cBhvr>
                                      <p:to>
                                        <p:strVal val="visible"/>
                                      </p:to>
                                    </p:set>
                                    <p:anim calcmode="lin" valueType="num">
                                      <p:cBhvr additive="base">
                                        <p:cTn id="38" dur="500" fill="hold"/>
                                        <p:tgtEl>
                                          <p:spTgt spid="1048721">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04872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048721">
                                            <p:txEl>
                                              <p:pRg st="6" end="6"/>
                                            </p:txEl>
                                          </p:spTgt>
                                        </p:tgtEl>
                                        <p:attrNameLst>
                                          <p:attrName>style.visibility</p:attrName>
                                        </p:attrNameLst>
                                      </p:cBhvr>
                                      <p:to>
                                        <p:strVal val="visible"/>
                                      </p:to>
                                    </p:set>
                                    <p:anim calcmode="lin" valueType="num">
                                      <p:cBhvr additive="base">
                                        <p:cTn id="44" dur="500" fill="hold"/>
                                        <p:tgtEl>
                                          <p:spTgt spid="1048721">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04872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0" grpId="0"/>
      <p:bldP spid="1048721"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2" name="Title 1"/>
          <p:cNvSpPr>
            <a:spLocks noGrp="1"/>
          </p:cNvSpPr>
          <p:nvPr>
            <p:ph type="title"/>
          </p:nvPr>
        </p:nvSpPr>
        <p:spPr>
          <a:xfrm>
            <a:off x="457200" y="320040"/>
            <a:ext cx="7239000" cy="751506"/>
          </a:xfrm>
        </p:spPr>
        <p:txBody>
          <a:bodyPr>
            <a:normAutofit/>
          </a:bodyPr>
          <a:lstStyle/>
          <a:p>
            <a:pPr algn="r"/>
            <a:r>
              <a:rPr lang="id-ID" sz="3200" dirty="0" smtClean="0">
                <a:solidFill>
                  <a:srgbClr val="FF0000"/>
                </a:solidFill>
              </a:rPr>
              <a:t>Prosedur COPERATIVE LEARNING</a:t>
            </a:r>
            <a:endParaRPr lang="id-ID" sz="3200" dirty="0">
              <a:solidFill>
                <a:srgbClr val="FF0000"/>
              </a:solidFill>
            </a:endParaRPr>
          </a:p>
        </p:txBody>
      </p:sp>
      <p:sp>
        <p:nvSpPr>
          <p:cNvPr id="1048723" name="Content Placeholder 2"/>
          <p:cNvSpPr>
            <a:spLocks noGrp="1"/>
          </p:cNvSpPr>
          <p:nvPr>
            <p:ph idx="1"/>
          </p:nvPr>
        </p:nvSpPr>
        <p:spPr/>
        <p:txBody>
          <a:bodyPr>
            <a:normAutofit fontScale="92500" lnSpcReduction="10000"/>
          </a:bodyPr>
          <a:lstStyle/>
          <a:p>
            <a:pPr marL="514350" indent="-514350">
              <a:buNone/>
            </a:pPr>
            <a:r>
              <a:rPr lang="id-ID" sz="2800" dirty="0" smtClean="0"/>
              <a:t>1. Membentuk kelompok</a:t>
            </a:r>
          </a:p>
          <a:p>
            <a:pPr marL="514350" indent="-514350">
              <a:buNone/>
            </a:pPr>
            <a:r>
              <a:rPr lang="id-ID" sz="2800" dirty="0" smtClean="0"/>
              <a:t>2. Penjelasan materi oleh guru</a:t>
            </a:r>
          </a:p>
          <a:p>
            <a:pPr marL="352425" indent="-352425">
              <a:buNone/>
            </a:pPr>
            <a:r>
              <a:rPr lang="id-ID" sz="2800" dirty="0" smtClean="0"/>
              <a:t>3. Menentukan tugas masing-masing kelompok  </a:t>
            </a:r>
          </a:p>
          <a:p>
            <a:pPr>
              <a:buNone/>
            </a:pPr>
            <a:r>
              <a:rPr lang="id-ID" sz="2800" dirty="0" smtClean="0"/>
              <a:t>4. Belajar dlm kelompok masing-masing</a:t>
            </a:r>
          </a:p>
          <a:p>
            <a:pPr marL="444500" indent="-444500">
              <a:buNone/>
            </a:pPr>
            <a:r>
              <a:rPr lang="id-ID" sz="2800" dirty="0" smtClean="0"/>
              <a:t>5. Presentasi dan tanya jawab antara kelompok</a:t>
            </a:r>
          </a:p>
          <a:p>
            <a:pPr>
              <a:buNone/>
            </a:pPr>
            <a:r>
              <a:rPr lang="id-ID" sz="2800" dirty="0" smtClean="0"/>
              <a:t>6. Penilain kelompok</a:t>
            </a:r>
          </a:p>
          <a:p>
            <a:pPr>
              <a:buNone/>
            </a:pPr>
            <a:r>
              <a:rPr lang="id-ID" sz="2800" dirty="0" smtClean="0"/>
              <a:t>7. Pengakuan Tim yg paling baik</a:t>
            </a:r>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048722"/>
                                        </p:tgtEl>
                                        <p:attrNameLst>
                                          <p:attrName>style.visibility</p:attrName>
                                        </p:attrNameLst>
                                      </p:cBhvr>
                                      <p:to>
                                        <p:strVal val="visible"/>
                                      </p:to>
                                    </p:set>
                                    <p:animEffect transition="in" filter="fade">
                                      <p:cBhvr>
                                        <p:cTn id="7" dur="2000"/>
                                        <p:tgtEl>
                                          <p:spTgt spid="1048722"/>
                                        </p:tgtEl>
                                      </p:cBhvr>
                                    </p:animEffect>
                                    <p:anim calcmode="lin" valueType="num">
                                      <p:cBhvr>
                                        <p:cTn id="8" dur="2000" fill="hold"/>
                                        <p:tgtEl>
                                          <p:spTgt spid="1048722"/>
                                        </p:tgtEl>
                                        <p:attrNameLst>
                                          <p:attrName>ppt_w</p:attrName>
                                        </p:attrNameLst>
                                      </p:cBhvr>
                                      <p:tavLst>
                                        <p:tav tm="0" fmla="#ppt_w*sin(2.5*pi*$)">
                                          <p:val>
                                            <p:fltVal val="0"/>
                                          </p:val>
                                        </p:tav>
                                        <p:tav tm="100000">
                                          <p:val>
                                            <p:fltVal val="1"/>
                                          </p:val>
                                        </p:tav>
                                      </p:tavLst>
                                    </p:anim>
                                    <p:anim calcmode="lin" valueType="num">
                                      <p:cBhvr>
                                        <p:cTn id="9" dur="2000" fill="hold"/>
                                        <p:tgtEl>
                                          <p:spTgt spid="104872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7" presetClass="entr" presetSubtype="4" fill="hold" grpId="0" nodeType="clickEffect">
                                  <p:stCondLst>
                                    <p:cond delay="0"/>
                                  </p:stCondLst>
                                  <p:childTnLst>
                                    <p:set>
                                      <p:cBhvr>
                                        <p:cTn id="13" dur="1" fill="hold">
                                          <p:stCondLst>
                                            <p:cond delay="0"/>
                                          </p:stCondLst>
                                        </p:cTn>
                                        <p:tgtEl>
                                          <p:spTgt spid="1048723">
                                            <p:txEl>
                                              <p:pRg st="0" end="0"/>
                                            </p:txEl>
                                          </p:spTgt>
                                        </p:tgtEl>
                                        <p:attrNameLst>
                                          <p:attrName>style.visibility</p:attrName>
                                        </p:attrNameLst>
                                      </p:cBhvr>
                                      <p:to>
                                        <p:strVal val="visible"/>
                                      </p:to>
                                    </p:set>
                                    <p:anim calcmode="lin" valueType="num">
                                      <p:cBhvr additive="base">
                                        <p:cTn id="14" dur="5000" fill="hold"/>
                                        <p:tgtEl>
                                          <p:spTgt spid="1048723">
                                            <p:txEl>
                                              <p:pRg st="0" end="0"/>
                                            </p:txEl>
                                          </p:spTgt>
                                        </p:tgtEl>
                                        <p:attrNameLst>
                                          <p:attrName>ppt_x</p:attrName>
                                        </p:attrNameLst>
                                      </p:cBhvr>
                                      <p:tavLst>
                                        <p:tav tm="0">
                                          <p:val>
                                            <p:strVal val="#ppt_x"/>
                                          </p:val>
                                        </p:tav>
                                        <p:tav tm="100000">
                                          <p:val>
                                            <p:strVal val="#ppt_x"/>
                                          </p:val>
                                        </p:tav>
                                      </p:tavLst>
                                    </p:anim>
                                    <p:anim calcmode="lin" valueType="num">
                                      <p:cBhvr additive="base">
                                        <p:cTn id="15" dur="5000" fill="hold"/>
                                        <p:tgtEl>
                                          <p:spTgt spid="1048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7" presetClass="entr" presetSubtype="4" fill="hold" grpId="0" nodeType="clickEffect">
                                  <p:stCondLst>
                                    <p:cond delay="0"/>
                                  </p:stCondLst>
                                  <p:childTnLst>
                                    <p:set>
                                      <p:cBhvr>
                                        <p:cTn id="19" dur="1" fill="hold">
                                          <p:stCondLst>
                                            <p:cond delay="0"/>
                                          </p:stCondLst>
                                        </p:cTn>
                                        <p:tgtEl>
                                          <p:spTgt spid="1048723">
                                            <p:txEl>
                                              <p:pRg st="1" end="1"/>
                                            </p:txEl>
                                          </p:spTgt>
                                        </p:tgtEl>
                                        <p:attrNameLst>
                                          <p:attrName>style.visibility</p:attrName>
                                        </p:attrNameLst>
                                      </p:cBhvr>
                                      <p:to>
                                        <p:strVal val="visible"/>
                                      </p:to>
                                    </p:set>
                                    <p:anim calcmode="lin" valueType="num">
                                      <p:cBhvr additive="base">
                                        <p:cTn id="20" dur="5000" fill="hold"/>
                                        <p:tgtEl>
                                          <p:spTgt spid="1048723">
                                            <p:txEl>
                                              <p:pRg st="1" end="1"/>
                                            </p:txEl>
                                          </p:spTgt>
                                        </p:tgtEl>
                                        <p:attrNameLst>
                                          <p:attrName>ppt_x</p:attrName>
                                        </p:attrNameLst>
                                      </p:cBhvr>
                                      <p:tavLst>
                                        <p:tav tm="0">
                                          <p:val>
                                            <p:strVal val="#ppt_x"/>
                                          </p:val>
                                        </p:tav>
                                        <p:tav tm="100000">
                                          <p:val>
                                            <p:strVal val="#ppt_x"/>
                                          </p:val>
                                        </p:tav>
                                      </p:tavLst>
                                    </p:anim>
                                    <p:anim calcmode="lin" valueType="num">
                                      <p:cBhvr additive="base">
                                        <p:cTn id="21" dur="5000" fill="hold"/>
                                        <p:tgtEl>
                                          <p:spTgt spid="1048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7" presetClass="entr" presetSubtype="4" fill="hold" grpId="0" nodeType="clickEffect">
                                  <p:stCondLst>
                                    <p:cond delay="0"/>
                                  </p:stCondLst>
                                  <p:childTnLst>
                                    <p:set>
                                      <p:cBhvr>
                                        <p:cTn id="25" dur="1" fill="hold">
                                          <p:stCondLst>
                                            <p:cond delay="0"/>
                                          </p:stCondLst>
                                        </p:cTn>
                                        <p:tgtEl>
                                          <p:spTgt spid="1048723">
                                            <p:txEl>
                                              <p:pRg st="2" end="2"/>
                                            </p:txEl>
                                          </p:spTgt>
                                        </p:tgtEl>
                                        <p:attrNameLst>
                                          <p:attrName>style.visibility</p:attrName>
                                        </p:attrNameLst>
                                      </p:cBhvr>
                                      <p:to>
                                        <p:strVal val="visible"/>
                                      </p:to>
                                    </p:set>
                                    <p:anim calcmode="lin" valueType="num">
                                      <p:cBhvr additive="base">
                                        <p:cTn id="26" dur="5000" fill="hold"/>
                                        <p:tgtEl>
                                          <p:spTgt spid="1048723">
                                            <p:txEl>
                                              <p:pRg st="2" end="2"/>
                                            </p:txEl>
                                          </p:spTgt>
                                        </p:tgtEl>
                                        <p:attrNameLst>
                                          <p:attrName>ppt_x</p:attrName>
                                        </p:attrNameLst>
                                      </p:cBhvr>
                                      <p:tavLst>
                                        <p:tav tm="0">
                                          <p:val>
                                            <p:strVal val="#ppt_x"/>
                                          </p:val>
                                        </p:tav>
                                        <p:tav tm="100000">
                                          <p:val>
                                            <p:strVal val="#ppt_x"/>
                                          </p:val>
                                        </p:tav>
                                      </p:tavLst>
                                    </p:anim>
                                    <p:anim calcmode="lin" valueType="num">
                                      <p:cBhvr additive="base">
                                        <p:cTn id="27" dur="5000" fill="hold"/>
                                        <p:tgtEl>
                                          <p:spTgt spid="1048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7" presetClass="entr" presetSubtype="4" fill="hold" grpId="0" nodeType="clickEffect">
                                  <p:stCondLst>
                                    <p:cond delay="0"/>
                                  </p:stCondLst>
                                  <p:childTnLst>
                                    <p:set>
                                      <p:cBhvr>
                                        <p:cTn id="31" dur="1" fill="hold">
                                          <p:stCondLst>
                                            <p:cond delay="0"/>
                                          </p:stCondLst>
                                        </p:cTn>
                                        <p:tgtEl>
                                          <p:spTgt spid="1048723">
                                            <p:txEl>
                                              <p:pRg st="3" end="3"/>
                                            </p:txEl>
                                          </p:spTgt>
                                        </p:tgtEl>
                                        <p:attrNameLst>
                                          <p:attrName>style.visibility</p:attrName>
                                        </p:attrNameLst>
                                      </p:cBhvr>
                                      <p:to>
                                        <p:strVal val="visible"/>
                                      </p:to>
                                    </p:set>
                                    <p:anim calcmode="lin" valueType="num">
                                      <p:cBhvr additive="base">
                                        <p:cTn id="32" dur="5000" fill="hold"/>
                                        <p:tgtEl>
                                          <p:spTgt spid="1048723">
                                            <p:txEl>
                                              <p:pRg st="3" end="3"/>
                                            </p:txEl>
                                          </p:spTgt>
                                        </p:tgtEl>
                                        <p:attrNameLst>
                                          <p:attrName>ppt_x</p:attrName>
                                        </p:attrNameLst>
                                      </p:cBhvr>
                                      <p:tavLst>
                                        <p:tav tm="0">
                                          <p:val>
                                            <p:strVal val="#ppt_x"/>
                                          </p:val>
                                        </p:tav>
                                        <p:tav tm="100000">
                                          <p:val>
                                            <p:strVal val="#ppt_x"/>
                                          </p:val>
                                        </p:tav>
                                      </p:tavLst>
                                    </p:anim>
                                    <p:anim calcmode="lin" valueType="num">
                                      <p:cBhvr additive="base">
                                        <p:cTn id="33" dur="5000" fill="hold"/>
                                        <p:tgtEl>
                                          <p:spTgt spid="1048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7" presetClass="entr" presetSubtype="4" fill="hold" grpId="0" nodeType="clickEffect">
                                  <p:stCondLst>
                                    <p:cond delay="0"/>
                                  </p:stCondLst>
                                  <p:childTnLst>
                                    <p:set>
                                      <p:cBhvr>
                                        <p:cTn id="37" dur="1" fill="hold">
                                          <p:stCondLst>
                                            <p:cond delay="0"/>
                                          </p:stCondLst>
                                        </p:cTn>
                                        <p:tgtEl>
                                          <p:spTgt spid="1048723">
                                            <p:txEl>
                                              <p:pRg st="4" end="4"/>
                                            </p:txEl>
                                          </p:spTgt>
                                        </p:tgtEl>
                                        <p:attrNameLst>
                                          <p:attrName>style.visibility</p:attrName>
                                        </p:attrNameLst>
                                      </p:cBhvr>
                                      <p:to>
                                        <p:strVal val="visible"/>
                                      </p:to>
                                    </p:set>
                                    <p:anim calcmode="lin" valueType="num">
                                      <p:cBhvr additive="base">
                                        <p:cTn id="38" dur="5000" fill="hold"/>
                                        <p:tgtEl>
                                          <p:spTgt spid="1048723">
                                            <p:txEl>
                                              <p:pRg st="4" end="4"/>
                                            </p:txEl>
                                          </p:spTgt>
                                        </p:tgtEl>
                                        <p:attrNameLst>
                                          <p:attrName>ppt_x</p:attrName>
                                        </p:attrNameLst>
                                      </p:cBhvr>
                                      <p:tavLst>
                                        <p:tav tm="0">
                                          <p:val>
                                            <p:strVal val="#ppt_x"/>
                                          </p:val>
                                        </p:tav>
                                        <p:tav tm="100000">
                                          <p:val>
                                            <p:strVal val="#ppt_x"/>
                                          </p:val>
                                        </p:tav>
                                      </p:tavLst>
                                    </p:anim>
                                    <p:anim calcmode="lin" valueType="num">
                                      <p:cBhvr additive="base">
                                        <p:cTn id="39" dur="5000" fill="hold"/>
                                        <p:tgtEl>
                                          <p:spTgt spid="1048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7" presetClass="entr" presetSubtype="4" fill="hold" grpId="0" nodeType="clickEffect">
                                  <p:stCondLst>
                                    <p:cond delay="0"/>
                                  </p:stCondLst>
                                  <p:childTnLst>
                                    <p:set>
                                      <p:cBhvr>
                                        <p:cTn id="43" dur="1" fill="hold">
                                          <p:stCondLst>
                                            <p:cond delay="0"/>
                                          </p:stCondLst>
                                        </p:cTn>
                                        <p:tgtEl>
                                          <p:spTgt spid="1048723">
                                            <p:txEl>
                                              <p:pRg st="5" end="5"/>
                                            </p:txEl>
                                          </p:spTgt>
                                        </p:tgtEl>
                                        <p:attrNameLst>
                                          <p:attrName>style.visibility</p:attrName>
                                        </p:attrNameLst>
                                      </p:cBhvr>
                                      <p:to>
                                        <p:strVal val="visible"/>
                                      </p:to>
                                    </p:set>
                                    <p:anim calcmode="lin" valueType="num">
                                      <p:cBhvr additive="base">
                                        <p:cTn id="44" dur="5000" fill="hold"/>
                                        <p:tgtEl>
                                          <p:spTgt spid="1048723">
                                            <p:txEl>
                                              <p:pRg st="5" end="5"/>
                                            </p:txEl>
                                          </p:spTgt>
                                        </p:tgtEl>
                                        <p:attrNameLst>
                                          <p:attrName>ppt_x</p:attrName>
                                        </p:attrNameLst>
                                      </p:cBhvr>
                                      <p:tavLst>
                                        <p:tav tm="0">
                                          <p:val>
                                            <p:strVal val="#ppt_x"/>
                                          </p:val>
                                        </p:tav>
                                        <p:tav tm="100000">
                                          <p:val>
                                            <p:strVal val="#ppt_x"/>
                                          </p:val>
                                        </p:tav>
                                      </p:tavLst>
                                    </p:anim>
                                    <p:anim calcmode="lin" valueType="num">
                                      <p:cBhvr additive="base">
                                        <p:cTn id="45" dur="5000" fill="hold"/>
                                        <p:tgtEl>
                                          <p:spTgt spid="10487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7" presetClass="entr" presetSubtype="4" fill="hold" grpId="0" nodeType="clickEffect">
                                  <p:stCondLst>
                                    <p:cond delay="0"/>
                                  </p:stCondLst>
                                  <p:childTnLst>
                                    <p:set>
                                      <p:cBhvr>
                                        <p:cTn id="49" dur="1" fill="hold">
                                          <p:stCondLst>
                                            <p:cond delay="0"/>
                                          </p:stCondLst>
                                        </p:cTn>
                                        <p:tgtEl>
                                          <p:spTgt spid="1048723">
                                            <p:txEl>
                                              <p:pRg st="6" end="6"/>
                                            </p:txEl>
                                          </p:spTgt>
                                        </p:tgtEl>
                                        <p:attrNameLst>
                                          <p:attrName>style.visibility</p:attrName>
                                        </p:attrNameLst>
                                      </p:cBhvr>
                                      <p:to>
                                        <p:strVal val="visible"/>
                                      </p:to>
                                    </p:set>
                                    <p:anim calcmode="lin" valueType="num">
                                      <p:cBhvr additive="base">
                                        <p:cTn id="50" dur="5000" fill="hold"/>
                                        <p:tgtEl>
                                          <p:spTgt spid="1048723">
                                            <p:txEl>
                                              <p:pRg st="6" end="6"/>
                                            </p:txEl>
                                          </p:spTgt>
                                        </p:tgtEl>
                                        <p:attrNameLst>
                                          <p:attrName>ppt_x</p:attrName>
                                        </p:attrNameLst>
                                      </p:cBhvr>
                                      <p:tavLst>
                                        <p:tav tm="0">
                                          <p:val>
                                            <p:strVal val="#ppt_x"/>
                                          </p:val>
                                        </p:tav>
                                        <p:tav tm="100000">
                                          <p:val>
                                            <p:strVal val="#ppt_x"/>
                                          </p:val>
                                        </p:tav>
                                      </p:tavLst>
                                    </p:anim>
                                    <p:anim calcmode="lin" valueType="num">
                                      <p:cBhvr additive="base">
                                        <p:cTn id="51" dur="5000" fill="hold"/>
                                        <p:tgtEl>
                                          <p:spTgt spid="104872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2" grpId="0"/>
      <p:bldP spid="104872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5" name="Rectangle 2"/>
          <p:cNvSpPr>
            <a:spLocks noGrp="1" noChangeArrowheads="1"/>
          </p:cNvSpPr>
          <p:nvPr>
            <p:ph type="title"/>
          </p:nvPr>
        </p:nvSpPr>
        <p:spPr/>
        <p:txBody>
          <a:bodyPr/>
          <a:lstStyle/>
          <a:p>
            <a:pPr eaLnBrk="1" hangingPunct="1"/>
            <a:endParaRPr lang="id-ID" smtClean="0"/>
          </a:p>
        </p:txBody>
      </p:sp>
      <p:pic>
        <p:nvPicPr>
          <p:cNvPr id="2097208" name="Picture 5" descr="Dove-02"/>
          <p:cNvPicPr>
            <a:picLocks noGrp="1" noChangeAspect="1" noChangeArrowheads="1" noCrop="1"/>
          </p:cNvPicPr>
          <p:nvPr>
            <p:ph idx="1"/>
          </p:nvPr>
        </p:nvPicPr>
        <p:blipFill>
          <a:blip r:embed="rId2"/>
          <a:srcRect/>
          <a:stretch>
            <a:fillRect/>
          </a:stretch>
        </p:blipFill>
        <p:spPr>
          <a:xfrm>
            <a:off x="5133975" y="274638"/>
            <a:ext cx="2884488" cy="2239962"/>
          </a:xfrm>
          <a:noFill/>
        </p:spPr>
      </p:pic>
      <p:pic>
        <p:nvPicPr>
          <p:cNvPr id="2097207" name="Picture 3" descr="p2"/>
          <p:cNvPicPr>
            <a:picLocks noChangeAspect="1" noChangeArrowheads="1"/>
          </p:cNvPicPr>
          <p:nvPr/>
        </p:nvPicPr>
        <p:blipFill>
          <a:blip r:embed="rId3"/>
          <a:srcRect/>
          <a:stretch>
            <a:fillRect/>
          </a:stretch>
        </p:blipFill>
        <p:spPr bwMode="auto">
          <a:xfrm>
            <a:off x="0" y="-142875"/>
            <a:ext cx="9144000" cy="6858000"/>
          </a:xfrm>
          <a:prstGeom prst="rect">
            <a:avLst/>
          </a:prstGeom>
          <a:noFill/>
          <a:ln w="9525">
            <a:noFill/>
            <a:miter lim="800000"/>
            <a:headEnd/>
            <a:tailEnd/>
          </a:ln>
        </p:spPr>
      </p:pic>
      <p:sp>
        <p:nvSpPr>
          <p:cNvPr id="1048726" name="WordArt 4"/>
          <p:cNvSpPr>
            <a:spLocks noChangeArrowheads="1" noChangeShapeType="1" noTextEdit="1"/>
          </p:cNvSpPr>
          <p:nvPr/>
        </p:nvSpPr>
        <p:spPr bwMode="auto">
          <a:xfrm rot="-1059008">
            <a:off x="342409" y="1957925"/>
            <a:ext cx="5600725" cy="2224819"/>
          </a:xfrm>
          <a:prstGeom prst="rect">
            <a:avLst/>
          </a:prstGeom>
        </p:spPr>
        <p:txBody>
          <a:bodyPr wrap="none" fromWordArt="1">
            <a:prstTxWarp prst="textWave1">
              <a:avLst>
                <a:gd name="adj1" fmla="val 13005"/>
                <a:gd name="adj2" fmla="val 0"/>
              </a:avLst>
            </a:prstTxWarp>
          </a:bodyPr>
          <a:lstStyle/>
          <a:p>
            <a:pPr algn="ctr"/>
            <a:r>
              <a:rPr lang="id-ID" sz="3600" b="1" kern="10" dirty="0" smtClean="0">
                <a:ln w="25400">
                  <a:solidFill>
                    <a:srgbClr val="FFFFFF"/>
                  </a:solidFill>
                  <a:round/>
                  <a:headEnd/>
                  <a:tailEnd/>
                </a:ln>
                <a:solidFill>
                  <a:srgbClr val="BA06A5"/>
                </a:solidFill>
                <a:effectLst>
                  <a:outerShdw dist="53882" dir="2700000" algn="ctr" rotWithShape="0">
                    <a:srgbClr val="C0C0C0">
                      <a:alpha val="79999"/>
                    </a:srgbClr>
                  </a:outerShdw>
                </a:effectLst>
                <a:latin typeface="Stencil" pitchFamily="82" charset="0"/>
                <a:cs typeface="Times New Roman"/>
              </a:rPr>
              <a:t>WASSALAM</a:t>
            </a:r>
          </a:p>
          <a:p>
            <a:pPr algn="ctr"/>
            <a:r>
              <a:rPr lang="en-US" sz="3600" b="1" kern="10" dirty="0" smtClean="0">
                <a:ln w="25400">
                  <a:solidFill>
                    <a:srgbClr val="FFFFFF"/>
                  </a:solidFill>
                  <a:round/>
                  <a:headEnd/>
                  <a:tailEnd/>
                </a:ln>
                <a:solidFill>
                  <a:srgbClr val="BA06A5"/>
                </a:solidFill>
                <a:effectLst>
                  <a:outerShdw dist="53882" dir="2700000" algn="ctr" rotWithShape="0">
                    <a:srgbClr val="C0C0C0">
                      <a:alpha val="79999"/>
                    </a:srgbClr>
                  </a:outerShdw>
                </a:effectLst>
                <a:latin typeface="Stencil" pitchFamily="82" charset="0"/>
                <a:cs typeface="Times New Roman"/>
              </a:rPr>
              <a:t>T</a:t>
            </a:r>
            <a:r>
              <a:rPr lang="id-ID" sz="3600" b="1" kern="10" dirty="0" smtClean="0">
                <a:ln w="25400">
                  <a:solidFill>
                    <a:srgbClr val="FFFFFF"/>
                  </a:solidFill>
                  <a:round/>
                  <a:headEnd/>
                  <a:tailEnd/>
                </a:ln>
                <a:solidFill>
                  <a:srgbClr val="BA06A5"/>
                </a:solidFill>
                <a:effectLst>
                  <a:outerShdw dist="53882" dir="2700000" algn="ctr" rotWithShape="0">
                    <a:srgbClr val="C0C0C0">
                      <a:alpha val="79999"/>
                    </a:srgbClr>
                  </a:outerShdw>
                </a:effectLst>
                <a:latin typeface="Stencil" pitchFamily="82" charset="0"/>
                <a:cs typeface="Times New Roman"/>
              </a:rPr>
              <a:t>erima kasih</a:t>
            </a:r>
            <a:endParaRPr lang="id-ID" sz="3600" b="1" kern="10" dirty="0">
              <a:ln w="25400">
                <a:solidFill>
                  <a:srgbClr val="FFFFFF"/>
                </a:solidFill>
                <a:round/>
                <a:headEnd/>
                <a:tailEnd/>
              </a:ln>
              <a:solidFill>
                <a:srgbClr val="BA06A5"/>
              </a:solidFill>
              <a:effectLst>
                <a:outerShdw dist="53882" dir="2700000" algn="ctr" rotWithShape="0">
                  <a:srgbClr val="C0C0C0">
                    <a:alpha val="79999"/>
                  </a:srgbClr>
                </a:outerShdw>
              </a:effectLst>
              <a:latin typeface="Stencil" pitchFamily="82" charset="0"/>
              <a:cs typeface="Times New Roman"/>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097208"/>
                                        </p:tgtEl>
                                        <p:attrNameLst>
                                          <p:attrName>style.visibility</p:attrName>
                                        </p:attrNameLst>
                                      </p:cBhvr>
                                      <p:to>
                                        <p:strVal val="visible"/>
                                      </p:to>
                                    </p:set>
                                    <p:anim calcmode="lin" valueType="num">
                                      <p:cBhvr additive="base">
                                        <p:cTn id="7" dur="2000" fill="hold"/>
                                        <p:tgtEl>
                                          <p:spTgt spid="2097208"/>
                                        </p:tgtEl>
                                        <p:attrNameLst>
                                          <p:attrName>ppt_x</p:attrName>
                                        </p:attrNameLst>
                                      </p:cBhvr>
                                      <p:tavLst>
                                        <p:tav tm="0">
                                          <p:val>
                                            <p:strVal val="#ppt_x"/>
                                          </p:val>
                                        </p:tav>
                                        <p:tav tm="100000">
                                          <p:val>
                                            <p:strVal val="#ppt_x"/>
                                          </p:val>
                                        </p:tav>
                                      </p:tavLst>
                                    </p:anim>
                                    <p:anim calcmode="lin" valueType="num">
                                      <p:cBhvr additive="base">
                                        <p:cTn id="8" dur="2000" fill="hold"/>
                                        <p:tgtEl>
                                          <p:spTgt spid="209720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48726"/>
                                        </p:tgtEl>
                                        <p:attrNameLst>
                                          <p:attrName>style.visibility</p:attrName>
                                        </p:attrNameLst>
                                      </p:cBhvr>
                                      <p:to>
                                        <p:strVal val="visible"/>
                                      </p:to>
                                    </p:set>
                                    <p:anim calcmode="lin" valueType="num">
                                      <p:cBhvr additive="base">
                                        <p:cTn id="13" dur="500" fill="hold"/>
                                        <p:tgtEl>
                                          <p:spTgt spid="1048726"/>
                                        </p:tgtEl>
                                        <p:attrNameLst>
                                          <p:attrName>ppt_x</p:attrName>
                                        </p:attrNameLst>
                                      </p:cBhvr>
                                      <p:tavLst>
                                        <p:tav tm="0">
                                          <p:val>
                                            <p:strVal val="#ppt_x"/>
                                          </p:val>
                                        </p:tav>
                                        <p:tav tm="100000">
                                          <p:val>
                                            <p:strVal val="#ppt_x"/>
                                          </p:val>
                                        </p:tav>
                                      </p:tavLst>
                                    </p:anim>
                                    <p:anim calcmode="lin" valueType="num">
                                      <p:cBhvr additive="base">
                                        <p:cTn id="14" dur="500" fill="hold"/>
                                        <p:tgtEl>
                                          <p:spTgt spid="10487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Title 1"/>
          <p:cNvSpPr>
            <a:spLocks noGrp="1"/>
          </p:cNvSpPr>
          <p:nvPr>
            <p:ph type="title"/>
          </p:nvPr>
        </p:nvSpPr>
        <p:spPr>
          <a:xfrm>
            <a:off x="457200" y="320040"/>
            <a:ext cx="7239000" cy="608630"/>
          </a:xfrm>
        </p:spPr>
        <p:txBody>
          <a:bodyPr>
            <a:normAutofit fontScale="90000"/>
          </a:bodyPr>
          <a:lstStyle/>
          <a:p>
            <a:pPr algn="r"/>
            <a:r>
              <a:rPr lang="id-ID" dirty="0" smtClean="0">
                <a:solidFill>
                  <a:srgbClr val="FF0000"/>
                </a:solidFill>
              </a:rPr>
              <a:t>Kegiatan inti;</a:t>
            </a:r>
            <a:endParaRPr lang="id-ID" dirty="0">
              <a:solidFill>
                <a:srgbClr val="FF0000"/>
              </a:solidFill>
            </a:endParaRPr>
          </a:p>
        </p:txBody>
      </p:sp>
      <p:sp>
        <p:nvSpPr>
          <p:cNvPr id="1048603" name="Content Placeholder 2"/>
          <p:cNvSpPr>
            <a:spLocks noGrp="1"/>
          </p:cNvSpPr>
          <p:nvPr>
            <p:ph idx="1"/>
          </p:nvPr>
        </p:nvSpPr>
        <p:spPr>
          <a:xfrm>
            <a:off x="457200" y="1000108"/>
            <a:ext cx="7239000" cy="5455628"/>
          </a:xfrm>
        </p:spPr>
        <p:txBody>
          <a:bodyPr>
            <a:normAutofit fontScale="96154"/>
          </a:bodyPr>
          <a:lstStyle/>
          <a:p>
            <a:pPr marL="514350" indent="-514350">
              <a:buAutoNum type="arabicPeriod"/>
            </a:pPr>
            <a:r>
              <a:rPr lang="id-ID" dirty="0" smtClean="0"/>
              <a:t>Menjelaskan materi scr singkat padat</a:t>
            </a:r>
          </a:p>
          <a:p>
            <a:pPr marL="514350" indent="-514350">
              <a:buAutoNum type="arabicPeriod"/>
            </a:pPr>
            <a:r>
              <a:rPr lang="id-ID" dirty="0" smtClean="0"/>
              <a:t>Memperkenalkan atau mencontohkan penggunaan media/alat peraga</a:t>
            </a:r>
          </a:p>
          <a:p>
            <a:pPr marL="514350" indent="-514350">
              <a:buAutoNum type="arabicPeriod"/>
            </a:pPr>
            <a:r>
              <a:rPr lang="id-ID" dirty="0" smtClean="0"/>
              <a:t>Membentuk kelompok </a:t>
            </a:r>
          </a:p>
          <a:p>
            <a:pPr marL="514350" indent="-514350">
              <a:buAutoNum type="arabicPeriod"/>
            </a:pPr>
            <a:r>
              <a:rPr lang="id-ID" dirty="0" smtClean="0"/>
              <a:t> Membagikan tugas pd siswa</a:t>
            </a:r>
          </a:p>
          <a:p>
            <a:pPr marL="514350" indent="-514350">
              <a:buAutoNum type="arabicPeriod"/>
            </a:pPr>
            <a:r>
              <a:rPr lang="id-ID" dirty="0" smtClean="0"/>
              <a:t>Siswa mengerjakan tugas/LKS</a:t>
            </a:r>
          </a:p>
          <a:p>
            <a:pPr marL="514350" indent="-514350">
              <a:buAutoNum type="arabicPeriod"/>
            </a:pPr>
            <a:r>
              <a:rPr lang="id-ID" dirty="0" smtClean="0"/>
              <a:t>Memperagakan media/memainkan peran</a:t>
            </a:r>
          </a:p>
          <a:p>
            <a:pPr marL="514350" indent="-514350">
              <a:buAutoNum type="arabicPeriod"/>
            </a:pPr>
            <a:r>
              <a:rPr lang="id-ID" dirty="0" smtClean="0"/>
              <a:t>Siswa memberikan contoh dg menulis/ekplorasi materi scr individu</a:t>
            </a:r>
          </a:p>
          <a:p>
            <a:pPr marL="514350" indent="-514350">
              <a:buAutoNum type="arabicPeriod"/>
            </a:pPr>
            <a:r>
              <a:rPr lang="id-ID" dirty="0" smtClean="0"/>
              <a:t>Mengadakan tanya jawab/diskusi materi</a:t>
            </a:r>
          </a:p>
          <a:p>
            <a:pPr marL="514350" indent="-514350">
              <a:buAutoNum type="arabicPeriod"/>
            </a:pPr>
            <a:r>
              <a:rPr lang="id-ID" dirty="0" smtClean="0"/>
              <a:t>Guru bersama siswa membahas tugas yg telah dikerjakan</a:t>
            </a:r>
          </a:p>
          <a:p>
            <a:pPr marL="514350" indent="-514350">
              <a:buAutoNum type="arabicPeriod"/>
            </a:pPr>
            <a:r>
              <a:rPr lang="id-ID" dirty="0" smtClean="0"/>
              <a:t>Memberikan tes/ujian. </a:t>
            </a:r>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48603">
                                            <p:txEl>
                                              <p:pRg st="0" end="0"/>
                                            </p:txEl>
                                          </p:spTgt>
                                        </p:tgtEl>
                                        <p:attrNameLst>
                                          <p:attrName>style.visibility</p:attrName>
                                        </p:attrNameLst>
                                      </p:cBhvr>
                                      <p:to>
                                        <p:strVal val="visible"/>
                                      </p:to>
                                    </p:set>
                                    <p:anim calcmode="lin" valueType="num">
                                      <p:cBhvr>
                                        <p:cTn id="7" dur="1000" fill="hold"/>
                                        <p:tgtEl>
                                          <p:spTgt spid="104860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4860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4860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48603">
                                            <p:txEl>
                                              <p:pRg st="1" end="1"/>
                                            </p:txEl>
                                          </p:spTgt>
                                        </p:tgtEl>
                                        <p:attrNameLst>
                                          <p:attrName>style.visibility</p:attrName>
                                        </p:attrNameLst>
                                      </p:cBhvr>
                                      <p:to>
                                        <p:strVal val="visible"/>
                                      </p:to>
                                    </p:set>
                                    <p:anim calcmode="lin" valueType="num">
                                      <p:cBhvr>
                                        <p:cTn id="14" dur="1000" fill="hold"/>
                                        <p:tgtEl>
                                          <p:spTgt spid="104860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104860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04860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48603">
                                            <p:txEl>
                                              <p:pRg st="2" end="2"/>
                                            </p:txEl>
                                          </p:spTgt>
                                        </p:tgtEl>
                                        <p:attrNameLst>
                                          <p:attrName>style.visibility</p:attrName>
                                        </p:attrNameLst>
                                      </p:cBhvr>
                                      <p:to>
                                        <p:strVal val="visible"/>
                                      </p:to>
                                    </p:set>
                                    <p:anim calcmode="lin" valueType="num">
                                      <p:cBhvr>
                                        <p:cTn id="21" dur="1000" fill="hold"/>
                                        <p:tgtEl>
                                          <p:spTgt spid="104860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104860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04860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048603">
                                            <p:txEl>
                                              <p:pRg st="3" end="3"/>
                                            </p:txEl>
                                          </p:spTgt>
                                        </p:tgtEl>
                                        <p:attrNameLst>
                                          <p:attrName>style.visibility</p:attrName>
                                        </p:attrNameLst>
                                      </p:cBhvr>
                                      <p:to>
                                        <p:strVal val="visible"/>
                                      </p:to>
                                    </p:set>
                                    <p:anim calcmode="lin" valueType="num">
                                      <p:cBhvr>
                                        <p:cTn id="28" dur="1000" fill="hold"/>
                                        <p:tgtEl>
                                          <p:spTgt spid="104860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104860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104860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048603">
                                            <p:txEl>
                                              <p:pRg st="4" end="4"/>
                                            </p:txEl>
                                          </p:spTgt>
                                        </p:tgtEl>
                                        <p:attrNameLst>
                                          <p:attrName>style.visibility</p:attrName>
                                        </p:attrNameLst>
                                      </p:cBhvr>
                                      <p:to>
                                        <p:strVal val="visible"/>
                                      </p:to>
                                    </p:set>
                                    <p:anim calcmode="lin" valueType="num">
                                      <p:cBhvr>
                                        <p:cTn id="35" dur="1000" fill="hold"/>
                                        <p:tgtEl>
                                          <p:spTgt spid="104860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104860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104860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048603">
                                            <p:txEl>
                                              <p:pRg st="5" end="5"/>
                                            </p:txEl>
                                          </p:spTgt>
                                        </p:tgtEl>
                                        <p:attrNameLst>
                                          <p:attrName>style.visibility</p:attrName>
                                        </p:attrNameLst>
                                      </p:cBhvr>
                                      <p:to>
                                        <p:strVal val="visible"/>
                                      </p:to>
                                    </p:set>
                                    <p:anim calcmode="lin" valueType="num">
                                      <p:cBhvr>
                                        <p:cTn id="42" dur="1000" fill="hold"/>
                                        <p:tgtEl>
                                          <p:spTgt spid="104860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104860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104860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1048603">
                                            <p:txEl>
                                              <p:pRg st="6" end="6"/>
                                            </p:txEl>
                                          </p:spTgt>
                                        </p:tgtEl>
                                        <p:attrNameLst>
                                          <p:attrName>style.visibility</p:attrName>
                                        </p:attrNameLst>
                                      </p:cBhvr>
                                      <p:to>
                                        <p:strVal val="visible"/>
                                      </p:to>
                                    </p:set>
                                    <p:anim calcmode="lin" valueType="num">
                                      <p:cBhvr>
                                        <p:cTn id="49" dur="1000" fill="hold"/>
                                        <p:tgtEl>
                                          <p:spTgt spid="1048603">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104860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104860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1048603">
                                            <p:txEl>
                                              <p:pRg st="7" end="7"/>
                                            </p:txEl>
                                          </p:spTgt>
                                        </p:tgtEl>
                                        <p:attrNameLst>
                                          <p:attrName>style.visibility</p:attrName>
                                        </p:attrNameLst>
                                      </p:cBhvr>
                                      <p:to>
                                        <p:strVal val="visible"/>
                                      </p:to>
                                    </p:set>
                                    <p:anim calcmode="lin" valueType="num">
                                      <p:cBhvr>
                                        <p:cTn id="56" dur="1000" fill="hold"/>
                                        <p:tgtEl>
                                          <p:spTgt spid="1048603">
                                            <p:txEl>
                                              <p:pRg st="7" end="7"/>
                                            </p:txEl>
                                          </p:spTgt>
                                        </p:tgtEl>
                                        <p:attrNameLst>
                                          <p:attrName>ppt_w</p:attrName>
                                        </p:attrNameLst>
                                      </p:cBhvr>
                                      <p:tavLst>
                                        <p:tav tm="0">
                                          <p:val>
                                            <p:strVal val="#ppt_w*0.70"/>
                                          </p:val>
                                        </p:tav>
                                        <p:tav tm="100000">
                                          <p:val>
                                            <p:strVal val="#ppt_w"/>
                                          </p:val>
                                        </p:tav>
                                      </p:tavLst>
                                    </p:anim>
                                    <p:anim calcmode="lin" valueType="num">
                                      <p:cBhvr>
                                        <p:cTn id="57" dur="1000" fill="hold"/>
                                        <p:tgtEl>
                                          <p:spTgt spid="1048603">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104860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1048603">
                                            <p:txEl>
                                              <p:pRg st="8" end="8"/>
                                            </p:txEl>
                                          </p:spTgt>
                                        </p:tgtEl>
                                        <p:attrNameLst>
                                          <p:attrName>style.visibility</p:attrName>
                                        </p:attrNameLst>
                                      </p:cBhvr>
                                      <p:to>
                                        <p:strVal val="visible"/>
                                      </p:to>
                                    </p:set>
                                    <p:anim calcmode="lin" valueType="num">
                                      <p:cBhvr>
                                        <p:cTn id="63" dur="1000" fill="hold"/>
                                        <p:tgtEl>
                                          <p:spTgt spid="1048603">
                                            <p:txEl>
                                              <p:pRg st="8" end="8"/>
                                            </p:txEl>
                                          </p:spTgt>
                                        </p:tgtEl>
                                        <p:attrNameLst>
                                          <p:attrName>ppt_w</p:attrName>
                                        </p:attrNameLst>
                                      </p:cBhvr>
                                      <p:tavLst>
                                        <p:tav tm="0">
                                          <p:val>
                                            <p:strVal val="#ppt_w*0.70"/>
                                          </p:val>
                                        </p:tav>
                                        <p:tav tm="100000">
                                          <p:val>
                                            <p:strVal val="#ppt_w"/>
                                          </p:val>
                                        </p:tav>
                                      </p:tavLst>
                                    </p:anim>
                                    <p:anim calcmode="lin" valueType="num">
                                      <p:cBhvr>
                                        <p:cTn id="64" dur="1000" fill="hold"/>
                                        <p:tgtEl>
                                          <p:spTgt spid="1048603">
                                            <p:txEl>
                                              <p:pRg st="8" end="8"/>
                                            </p:txEl>
                                          </p:spTgt>
                                        </p:tgtEl>
                                        <p:attrNameLst>
                                          <p:attrName>ppt_h</p:attrName>
                                        </p:attrNameLst>
                                      </p:cBhvr>
                                      <p:tavLst>
                                        <p:tav tm="0">
                                          <p:val>
                                            <p:strVal val="#ppt_h"/>
                                          </p:val>
                                        </p:tav>
                                        <p:tav tm="100000">
                                          <p:val>
                                            <p:strVal val="#ppt_h"/>
                                          </p:val>
                                        </p:tav>
                                      </p:tavLst>
                                    </p:anim>
                                    <p:animEffect transition="in" filter="fade">
                                      <p:cBhvr>
                                        <p:cTn id="65" dur="1000"/>
                                        <p:tgtEl>
                                          <p:spTgt spid="104860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1048603">
                                            <p:txEl>
                                              <p:pRg st="9" end="9"/>
                                            </p:txEl>
                                          </p:spTgt>
                                        </p:tgtEl>
                                        <p:attrNameLst>
                                          <p:attrName>style.visibility</p:attrName>
                                        </p:attrNameLst>
                                      </p:cBhvr>
                                      <p:to>
                                        <p:strVal val="visible"/>
                                      </p:to>
                                    </p:set>
                                    <p:anim calcmode="lin" valueType="num">
                                      <p:cBhvr>
                                        <p:cTn id="70" dur="1000" fill="hold"/>
                                        <p:tgtEl>
                                          <p:spTgt spid="1048603">
                                            <p:txEl>
                                              <p:pRg st="9" end="9"/>
                                            </p:txEl>
                                          </p:spTgt>
                                        </p:tgtEl>
                                        <p:attrNameLst>
                                          <p:attrName>ppt_w</p:attrName>
                                        </p:attrNameLst>
                                      </p:cBhvr>
                                      <p:tavLst>
                                        <p:tav tm="0">
                                          <p:val>
                                            <p:strVal val="#ppt_w*0.70"/>
                                          </p:val>
                                        </p:tav>
                                        <p:tav tm="100000">
                                          <p:val>
                                            <p:strVal val="#ppt_w"/>
                                          </p:val>
                                        </p:tav>
                                      </p:tavLst>
                                    </p:anim>
                                    <p:anim calcmode="lin" valueType="num">
                                      <p:cBhvr>
                                        <p:cTn id="71" dur="1000" fill="hold"/>
                                        <p:tgtEl>
                                          <p:spTgt spid="1048603">
                                            <p:txEl>
                                              <p:pRg st="9" end="9"/>
                                            </p:txEl>
                                          </p:spTgt>
                                        </p:tgtEl>
                                        <p:attrNameLst>
                                          <p:attrName>ppt_h</p:attrName>
                                        </p:attrNameLst>
                                      </p:cBhvr>
                                      <p:tavLst>
                                        <p:tav tm="0">
                                          <p:val>
                                            <p:strVal val="#ppt_h"/>
                                          </p:val>
                                        </p:tav>
                                        <p:tav tm="100000">
                                          <p:val>
                                            <p:strVal val="#ppt_h"/>
                                          </p:val>
                                        </p:tav>
                                      </p:tavLst>
                                    </p:anim>
                                    <p:animEffect transition="in" filter="fade">
                                      <p:cBhvr>
                                        <p:cTn id="72" dur="1000"/>
                                        <p:tgtEl>
                                          <p:spTgt spid="104860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Title 1"/>
          <p:cNvSpPr>
            <a:spLocks noGrp="1"/>
          </p:cNvSpPr>
          <p:nvPr>
            <p:ph type="title"/>
          </p:nvPr>
        </p:nvSpPr>
        <p:spPr>
          <a:xfrm>
            <a:off x="457200" y="320040"/>
            <a:ext cx="7239000" cy="608630"/>
          </a:xfrm>
        </p:spPr>
        <p:txBody>
          <a:bodyPr>
            <a:normAutofit fontScale="90000"/>
          </a:bodyPr>
          <a:lstStyle/>
          <a:p>
            <a:pPr algn="r"/>
            <a:r>
              <a:rPr lang="id-ID" dirty="0" smtClean="0">
                <a:solidFill>
                  <a:srgbClr val="0000CC"/>
                </a:solidFill>
              </a:rPr>
              <a:t>KEGIATAN AKHIR</a:t>
            </a:r>
            <a:endParaRPr lang="id-ID" dirty="0">
              <a:solidFill>
                <a:srgbClr val="0000CC"/>
              </a:solidFill>
            </a:endParaRPr>
          </a:p>
        </p:txBody>
      </p:sp>
      <p:sp>
        <p:nvSpPr>
          <p:cNvPr id="1048605" name="Content Placeholder 2"/>
          <p:cNvSpPr>
            <a:spLocks noGrp="1"/>
          </p:cNvSpPr>
          <p:nvPr>
            <p:ph idx="1"/>
          </p:nvPr>
        </p:nvSpPr>
        <p:spPr/>
        <p:txBody>
          <a:bodyPr/>
          <a:lstStyle/>
          <a:p>
            <a:pPr marL="514350" indent="-514350">
              <a:buAutoNum type="arabicPeriod"/>
            </a:pPr>
            <a:r>
              <a:rPr lang="id-ID" dirty="0" smtClean="0"/>
              <a:t>Menarik kesimpulan materi yg telah dipelajari</a:t>
            </a:r>
          </a:p>
          <a:p>
            <a:pPr marL="514350" indent="-514350">
              <a:buAutoNum type="arabicPeriod"/>
            </a:pPr>
            <a:r>
              <a:rPr lang="id-ID" dirty="0" smtClean="0"/>
              <a:t>Memberikan tugas tindaklanjut materi</a:t>
            </a:r>
          </a:p>
          <a:p>
            <a:pPr marL="514350" indent="-514350">
              <a:buAutoNum type="arabicPeriod"/>
            </a:pPr>
            <a:r>
              <a:rPr lang="id-ID" dirty="0" smtClean="0"/>
              <a:t>Memberikan motivasi utk rajin belajar di rumah</a:t>
            </a:r>
          </a:p>
          <a:p>
            <a:pPr marL="514350" indent="-514350">
              <a:buAutoNum type="arabicPeriod"/>
            </a:pPr>
            <a:r>
              <a:rPr lang="id-ID" dirty="0" smtClean="0"/>
              <a:t>Menyampaikan topik materi selanjutnya </a:t>
            </a:r>
          </a:p>
          <a:p>
            <a:pPr marL="514350" indent="-514350">
              <a:buAutoNum type="arabicPeriod"/>
            </a:pPr>
            <a:r>
              <a:rPr lang="id-ID" dirty="0" smtClean="0"/>
              <a:t>Menutup pelajaran dg salam/doa.</a:t>
            </a:r>
          </a:p>
          <a:p>
            <a:pPr marL="514350" indent="-514350">
              <a:buAutoNum type="arabicPeriod"/>
            </a:pPr>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48604"/>
                                        </p:tgtEl>
                                        <p:attrNameLst>
                                          <p:attrName>style.visibility</p:attrName>
                                        </p:attrNameLst>
                                      </p:cBhvr>
                                      <p:to>
                                        <p:strVal val="visible"/>
                                      </p:to>
                                    </p:set>
                                    <p:animEffect transition="in" filter="strips(downLeft)">
                                      <p:cBhvr>
                                        <p:cTn id="7" dur="500"/>
                                        <p:tgtEl>
                                          <p:spTgt spid="10486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48605">
                                            <p:txEl>
                                              <p:pRg st="0" end="0"/>
                                            </p:txEl>
                                          </p:spTgt>
                                        </p:tgtEl>
                                        <p:attrNameLst>
                                          <p:attrName>style.visibility</p:attrName>
                                        </p:attrNameLst>
                                      </p:cBhvr>
                                      <p:to>
                                        <p:strVal val="visible"/>
                                      </p:to>
                                    </p:set>
                                    <p:animEffect transition="in" filter="wipe(down)">
                                      <p:cBhvr>
                                        <p:cTn id="12" dur="500"/>
                                        <p:tgtEl>
                                          <p:spTgt spid="104860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48605">
                                            <p:txEl>
                                              <p:pRg st="1" end="1"/>
                                            </p:txEl>
                                          </p:spTgt>
                                        </p:tgtEl>
                                        <p:attrNameLst>
                                          <p:attrName>style.visibility</p:attrName>
                                        </p:attrNameLst>
                                      </p:cBhvr>
                                      <p:to>
                                        <p:strVal val="visible"/>
                                      </p:to>
                                    </p:set>
                                    <p:animEffect transition="in" filter="wipe(down)">
                                      <p:cBhvr>
                                        <p:cTn id="17" dur="500"/>
                                        <p:tgtEl>
                                          <p:spTgt spid="104860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48605">
                                            <p:txEl>
                                              <p:pRg st="2" end="2"/>
                                            </p:txEl>
                                          </p:spTgt>
                                        </p:tgtEl>
                                        <p:attrNameLst>
                                          <p:attrName>style.visibility</p:attrName>
                                        </p:attrNameLst>
                                      </p:cBhvr>
                                      <p:to>
                                        <p:strVal val="visible"/>
                                      </p:to>
                                    </p:set>
                                    <p:animEffect transition="in" filter="wipe(down)">
                                      <p:cBhvr>
                                        <p:cTn id="22" dur="500"/>
                                        <p:tgtEl>
                                          <p:spTgt spid="104860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48605">
                                            <p:txEl>
                                              <p:pRg st="3" end="3"/>
                                            </p:txEl>
                                          </p:spTgt>
                                        </p:tgtEl>
                                        <p:attrNameLst>
                                          <p:attrName>style.visibility</p:attrName>
                                        </p:attrNameLst>
                                      </p:cBhvr>
                                      <p:to>
                                        <p:strVal val="visible"/>
                                      </p:to>
                                    </p:set>
                                    <p:animEffect transition="in" filter="wipe(down)">
                                      <p:cBhvr>
                                        <p:cTn id="27" dur="500"/>
                                        <p:tgtEl>
                                          <p:spTgt spid="104860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48605">
                                            <p:txEl>
                                              <p:pRg st="4" end="4"/>
                                            </p:txEl>
                                          </p:spTgt>
                                        </p:tgtEl>
                                        <p:attrNameLst>
                                          <p:attrName>style.visibility</p:attrName>
                                        </p:attrNameLst>
                                      </p:cBhvr>
                                      <p:to>
                                        <p:strVal val="visible"/>
                                      </p:to>
                                    </p:set>
                                    <p:animEffect transition="in" filter="wipe(down)">
                                      <p:cBhvr>
                                        <p:cTn id="32" dur="500"/>
                                        <p:tgtEl>
                                          <p:spTgt spid="104860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4" grpId="0"/>
      <p:bldP spid="104860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Title 1"/>
          <p:cNvSpPr>
            <a:spLocks noGrp="1"/>
          </p:cNvSpPr>
          <p:nvPr>
            <p:ph type="title"/>
          </p:nvPr>
        </p:nvSpPr>
        <p:spPr>
          <a:xfrm>
            <a:off x="457200" y="320040"/>
            <a:ext cx="7239000" cy="751506"/>
          </a:xfrm>
        </p:spPr>
        <p:txBody>
          <a:bodyPr>
            <a:normAutofit/>
          </a:bodyPr>
          <a:lstStyle/>
          <a:p>
            <a:pPr algn="r"/>
            <a:r>
              <a:rPr lang="id-ID" dirty="0" smtClean="0">
                <a:solidFill>
                  <a:srgbClr val="FF0000"/>
                </a:solidFill>
              </a:rPr>
              <a:t>KEGIATAN TAHAP PENILAIAN</a:t>
            </a:r>
            <a:endParaRPr lang="id-ID" dirty="0">
              <a:solidFill>
                <a:srgbClr val="FF0000"/>
              </a:solidFill>
            </a:endParaRPr>
          </a:p>
        </p:txBody>
      </p:sp>
      <p:sp>
        <p:nvSpPr>
          <p:cNvPr id="1048607" name="Content Placeholder 2"/>
          <p:cNvSpPr>
            <a:spLocks noGrp="1"/>
          </p:cNvSpPr>
          <p:nvPr>
            <p:ph idx="1"/>
          </p:nvPr>
        </p:nvSpPr>
        <p:spPr>
          <a:xfrm>
            <a:off x="457200" y="1357298"/>
            <a:ext cx="7239000" cy="5098438"/>
          </a:xfrm>
        </p:spPr>
        <p:txBody>
          <a:bodyPr/>
          <a:lstStyle/>
          <a:p>
            <a:r>
              <a:rPr lang="id-ID" dirty="0" smtClean="0"/>
              <a:t>Menilai proses pembelajaran apakah sudah berjalan sesuai  perencanaan/RPP</a:t>
            </a:r>
          </a:p>
          <a:p>
            <a:r>
              <a:rPr lang="id-ID" dirty="0" smtClean="0"/>
              <a:t>Menilai ketercapaian hasil pembelajaran/kompetensi</a:t>
            </a:r>
          </a:p>
          <a:p>
            <a:r>
              <a:rPr lang="id-ID" dirty="0" smtClean="0"/>
              <a:t>Mendistribusikan item soal; tulisan, lisan atau praktik</a:t>
            </a:r>
          </a:p>
          <a:p>
            <a:r>
              <a:rPr lang="id-ID" dirty="0" smtClean="0"/>
              <a:t>Mengawasi pelaksanaan ujian </a:t>
            </a:r>
          </a:p>
          <a:p>
            <a:r>
              <a:rPr lang="id-ID" dirty="0" smtClean="0"/>
              <a:t>Memeriksa hasil jawaban siswa.</a:t>
            </a:r>
          </a:p>
          <a:p>
            <a:r>
              <a:rPr lang="id-ID" dirty="0" smtClean="0"/>
              <a:t>Menyusun laporan hasil belajar/raport; siswa, oragtua, sekolah.</a:t>
            </a:r>
            <a:endParaRPr lang="id-ID"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Title 1"/>
          <p:cNvSpPr>
            <a:spLocks noGrp="1"/>
          </p:cNvSpPr>
          <p:nvPr>
            <p:ph type="title"/>
          </p:nvPr>
        </p:nvSpPr>
        <p:spPr>
          <a:xfrm>
            <a:off x="1214414" y="214290"/>
            <a:ext cx="7472386" cy="428628"/>
          </a:xfrm>
        </p:spPr>
        <p:txBody>
          <a:bodyPr>
            <a:noAutofit/>
          </a:bodyPr>
          <a:lstStyle/>
          <a:p>
            <a:pPr algn="ctr"/>
            <a:r>
              <a:rPr lang="id-ID" sz="2800" b="1" dirty="0" smtClean="0">
                <a:solidFill>
                  <a:srgbClr val="FF0000"/>
                </a:solidFill>
              </a:rPr>
              <a:t>PERAN GURU DLM PEMBELAJARAN SEBAGAI :</a:t>
            </a:r>
            <a:endParaRPr lang="id-ID" sz="2800" b="1" dirty="0">
              <a:solidFill>
                <a:srgbClr val="FF0000"/>
              </a:solidFill>
            </a:endParaRPr>
          </a:p>
        </p:txBody>
      </p:sp>
      <p:sp>
        <p:nvSpPr>
          <p:cNvPr id="1048609" name="Content Placeholder 2"/>
          <p:cNvSpPr>
            <a:spLocks noGrp="1"/>
          </p:cNvSpPr>
          <p:nvPr>
            <p:ph idx="1"/>
          </p:nvPr>
        </p:nvSpPr>
        <p:spPr>
          <a:xfrm>
            <a:off x="457200" y="857232"/>
            <a:ext cx="8229600" cy="5786478"/>
          </a:xfrm>
        </p:spPr>
        <p:txBody>
          <a:bodyPr>
            <a:noAutofit/>
          </a:bodyPr>
          <a:lstStyle/>
          <a:p>
            <a:pPr>
              <a:buNone/>
            </a:pPr>
            <a:r>
              <a:rPr lang="id-ID" sz="1900" dirty="0" smtClean="0">
                <a:solidFill>
                  <a:srgbClr val="7030A0"/>
                </a:solidFill>
              </a:rPr>
              <a:t>1. KOREKTOR; Mengoreksi semua kesalahan sikap dan tugas belajar siswa</a:t>
            </a:r>
          </a:p>
          <a:p>
            <a:pPr algn="just">
              <a:buNone/>
            </a:pPr>
            <a:r>
              <a:rPr lang="id-ID" sz="1900" dirty="0" smtClean="0">
                <a:solidFill>
                  <a:srgbClr val="7030A0"/>
                </a:solidFill>
              </a:rPr>
              <a:t>2.INFORMATOR; Menjadi salah satu sumber pengetahuan dan informasi bagi kemajuan belajar siswa</a:t>
            </a:r>
          </a:p>
          <a:p>
            <a:pPr>
              <a:buNone/>
            </a:pPr>
            <a:r>
              <a:rPr lang="id-ID" sz="1900" dirty="0" smtClean="0">
                <a:solidFill>
                  <a:srgbClr val="7030A0"/>
                </a:solidFill>
              </a:rPr>
              <a:t>3. ORGANISATOR; Sebagai pengelola pembelajaran dan kelas</a:t>
            </a:r>
          </a:p>
          <a:p>
            <a:pPr algn="just">
              <a:buNone/>
            </a:pPr>
            <a:r>
              <a:rPr lang="id-ID" sz="1900" dirty="0" smtClean="0">
                <a:solidFill>
                  <a:srgbClr val="7030A0"/>
                </a:solidFill>
              </a:rPr>
              <a:t>4. MOTIVATOR; Sebagai pemberi motivasi bagi kesuksesan belajar siswa utk meraih masa depan</a:t>
            </a:r>
          </a:p>
          <a:p>
            <a:pPr>
              <a:buNone/>
            </a:pPr>
            <a:r>
              <a:rPr lang="id-ID" sz="1900" dirty="0" smtClean="0">
                <a:solidFill>
                  <a:srgbClr val="7030A0"/>
                </a:solidFill>
              </a:rPr>
              <a:t>5. INISIATOR; Sebagai pemberi ide, gagasan bagi kesuksesan belajar  siswa</a:t>
            </a:r>
          </a:p>
          <a:p>
            <a:pPr>
              <a:buNone/>
            </a:pPr>
            <a:r>
              <a:rPr lang="id-ID" sz="1900" dirty="0" smtClean="0">
                <a:solidFill>
                  <a:srgbClr val="009900"/>
                </a:solidFill>
              </a:rPr>
              <a:t>6. FASILITATOR: Memfasiltasi siswa dgn sumber belajar  dan interaksi sosial siswa</a:t>
            </a:r>
          </a:p>
          <a:p>
            <a:pPr>
              <a:buNone/>
            </a:pPr>
            <a:r>
              <a:rPr lang="id-ID" sz="1900" dirty="0" smtClean="0">
                <a:solidFill>
                  <a:srgbClr val="009900"/>
                </a:solidFill>
              </a:rPr>
              <a:t>7. DEMONSTRATOR; Memberikan contoh sikap dan peragaan media selama pembelajaran siswa</a:t>
            </a:r>
          </a:p>
          <a:p>
            <a:pPr>
              <a:buNone/>
            </a:pPr>
            <a:r>
              <a:rPr lang="id-ID" sz="1900" dirty="0" smtClean="0">
                <a:solidFill>
                  <a:srgbClr val="009900"/>
                </a:solidFill>
              </a:rPr>
              <a:t>8. MEDIATOR; Memediasi segala aktivitas belajar siswa dg unsur terkait</a:t>
            </a:r>
          </a:p>
          <a:p>
            <a:pPr>
              <a:buNone/>
            </a:pPr>
            <a:r>
              <a:rPr lang="id-ID" sz="1900" dirty="0" smtClean="0">
                <a:solidFill>
                  <a:srgbClr val="009900"/>
                </a:solidFill>
              </a:rPr>
              <a:t>9. PEMBIMBING; Memberikan wejangan/arahan belajar siswa</a:t>
            </a:r>
          </a:p>
          <a:p>
            <a:pPr>
              <a:buNone/>
            </a:pPr>
            <a:r>
              <a:rPr lang="id-ID" sz="1900" dirty="0" smtClean="0">
                <a:solidFill>
                  <a:srgbClr val="009900"/>
                </a:solidFill>
              </a:rPr>
              <a:t>10.INSPIRATOR; Memberikan ilham bagi keberhasilan belajar siswa</a:t>
            </a:r>
          </a:p>
          <a:p>
            <a:pPr>
              <a:buNone/>
            </a:pPr>
            <a:r>
              <a:rPr lang="id-ID" sz="1900" dirty="0" smtClean="0">
                <a:solidFill>
                  <a:srgbClr val="009900"/>
                </a:solidFill>
              </a:rPr>
              <a:t>11. SUPERVISOR: Membimbing dan mengawasi prilaku negatif siswa dlm belajar</a:t>
            </a:r>
          </a:p>
          <a:p>
            <a:pPr>
              <a:buNone/>
            </a:pPr>
            <a:r>
              <a:rPr lang="id-ID" sz="1900" dirty="0" smtClean="0">
                <a:solidFill>
                  <a:srgbClr val="009900"/>
                </a:solidFill>
              </a:rPr>
              <a:t>12. EVALUATOR. </a:t>
            </a:r>
            <a:r>
              <a:rPr lang="id-ID" sz="1900" dirty="0" smtClean="0">
                <a:solidFill>
                  <a:srgbClr val="7030A0"/>
                </a:solidFill>
              </a:rPr>
              <a:t>(Syaiful Bahri Djamarah, 2000, 43-48)</a:t>
            </a:r>
            <a:endParaRPr lang="id-ID" sz="1900" dirty="0">
              <a:solidFill>
                <a:srgbClr val="7030A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08"/>
                                        </p:tgtEl>
                                        <p:attrNameLst>
                                          <p:attrName>style.visibility</p:attrName>
                                        </p:attrNameLst>
                                      </p:cBhvr>
                                      <p:to>
                                        <p:strVal val="visible"/>
                                      </p:to>
                                    </p:set>
                                    <p:anim to="" calcmode="lin" valueType="num">
                                      <p:cBhvr>
                                        <p:cTn id="7" dur="1" fill="hold"/>
                                        <p:tgtEl>
                                          <p:spTgt spid="1048608"/>
                                        </p:tgtEl>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48609">
                                            <p:txEl>
                                              <p:pRg st="0" end="0"/>
                                            </p:txEl>
                                          </p:spTgt>
                                        </p:tgtEl>
                                        <p:attrNameLst>
                                          <p:attrName>style.visibility</p:attrName>
                                        </p:attrNameLst>
                                      </p:cBhvr>
                                      <p:to>
                                        <p:strVal val="visible"/>
                                      </p:to>
                                    </p:set>
                                    <p:animEffect transition="in" filter="dissolve">
                                      <p:cBhvr>
                                        <p:cTn id="12" dur="500"/>
                                        <p:tgtEl>
                                          <p:spTgt spid="104860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48609">
                                            <p:txEl>
                                              <p:pRg st="1" end="1"/>
                                            </p:txEl>
                                          </p:spTgt>
                                        </p:tgtEl>
                                        <p:attrNameLst>
                                          <p:attrName>style.visibility</p:attrName>
                                        </p:attrNameLst>
                                      </p:cBhvr>
                                      <p:to>
                                        <p:strVal val="visible"/>
                                      </p:to>
                                    </p:set>
                                    <p:animEffect transition="in" filter="dissolve">
                                      <p:cBhvr>
                                        <p:cTn id="17" dur="500"/>
                                        <p:tgtEl>
                                          <p:spTgt spid="104860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48609">
                                            <p:txEl>
                                              <p:pRg st="2" end="2"/>
                                            </p:txEl>
                                          </p:spTgt>
                                        </p:tgtEl>
                                        <p:attrNameLst>
                                          <p:attrName>style.visibility</p:attrName>
                                        </p:attrNameLst>
                                      </p:cBhvr>
                                      <p:to>
                                        <p:strVal val="visible"/>
                                      </p:to>
                                    </p:set>
                                    <p:animEffect transition="in" filter="dissolve">
                                      <p:cBhvr>
                                        <p:cTn id="22" dur="500"/>
                                        <p:tgtEl>
                                          <p:spTgt spid="104860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48609">
                                            <p:txEl>
                                              <p:pRg st="3" end="3"/>
                                            </p:txEl>
                                          </p:spTgt>
                                        </p:tgtEl>
                                        <p:attrNameLst>
                                          <p:attrName>style.visibility</p:attrName>
                                        </p:attrNameLst>
                                      </p:cBhvr>
                                      <p:to>
                                        <p:strVal val="visible"/>
                                      </p:to>
                                    </p:set>
                                    <p:animEffect transition="in" filter="dissolve">
                                      <p:cBhvr>
                                        <p:cTn id="27" dur="500"/>
                                        <p:tgtEl>
                                          <p:spTgt spid="104860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48609">
                                            <p:txEl>
                                              <p:pRg st="4" end="4"/>
                                            </p:txEl>
                                          </p:spTgt>
                                        </p:tgtEl>
                                        <p:attrNameLst>
                                          <p:attrName>style.visibility</p:attrName>
                                        </p:attrNameLst>
                                      </p:cBhvr>
                                      <p:to>
                                        <p:strVal val="visible"/>
                                      </p:to>
                                    </p:set>
                                    <p:animEffect transition="in" filter="dissolve">
                                      <p:cBhvr>
                                        <p:cTn id="32" dur="500"/>
                                        <p:tgtEl>
                                          <p:spTgt spid="104860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48609">
                                            <p:txEl>
                                              <p:pRg st="5" end="5"/>
                                            </p:txEl>
                                          </p:spTgt>
                                        </p:tgtEl>
                                        <p:attrNameLst>
                                          <p:attrName>style.visibility</p:attrName>
                                        </p:attrNameLst>
                                      </p:cBhvr>
                                      <p:to>
                                        <p:strVal val="visible"/>
                                      </p:to>
                                    </p:set>
                                    <p:animEffect transition="in" filter="dissolve">
                                      <p:cBhvr>
                                        <p:cTn id="37" dur="500"/>
                                        <p:tgtEl>
                                          <p:spTgt spid="104860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048609">
                                            <p:txEl>
                                              <p:pRg st="6" end="6"/>
                                            </p:txEl>
                                          </p:spTgt>
                                        </p:tgtEl>
                                        <p:attrNameLst>
                                          <p:attrName>style.visibility</p:attrName>
                                        </p:attrNameLst>
                                      </p:cBhvr>
                                      <p:to>
                                        <p:strVal val="visible"/>
                                      </p:to>
                                    </p:set>
                                    <p:animEffect transition="in" filter="dissolve">
                                      <p:cBhvr>
                                        <p:cTn id="42" dur="500"/>
                                        <p:tgtEl>
                                          <p:spTgt spid="104860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048609">
                                            <p:txEl>
                                              <p:pRg st="7" end="7"/>
                                            </p:txEl>
                                          </p:spTgt>
                                        </p:tgtEl>
                                        <p:attrNameLst>
                                          <p:attrName>style.visibility</p:attrName>
                                        </p:attrNameLst>
                                      </p:cBhvr>
                                      <p:to>
                                        <p:strVal val="visible"/>
                                      </p:to>
                                    </p:set>
                                    <p:animEffect transition="in" filter="dissolve">
                                      <p:cBhvr>
                                        <p:cTn id="47" dur="500"/>
                                        <p:tgtEl>
                                          <p:spTgt spid="104860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048609">
                                            <p:txEl>
                                              <p:pRg st="8" end="8"/>
                                            </p:txEl>
                                          </p:spTgt>
                                        </p:tgtEl>
                                        <p:attrNameLst>
                                          <p:attrName>style.visibility</p:attrName>
                                        </p:attrNameLst>
                                      </p:cBhvr>
                                      <p:to>
                                        <p:strVal val="visible"/>
                                      </p:to>
                                    </p:set>
                                    <p:animEffect transition="in" filter="dissolve">
                                      <p:cBhvr>
                                        <p:cTn id="52" dur="500"/>
                                        <p:tgtEl>
                                          <p:spTgt spid="104860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048609">
                                            <p:txEl>
                                              <p:pRg st="9" end="9"/>
                                            </p:txEl>
                                          </p:spTgt>
                                        </p:tgtEl>
                                        <p:attrNameLst>
                                          <p:attrName>style.visibility</p:attrName>
                                        </p:attrNameLst>
                                      </p:cBhvr>
                                      <p:to>
                                        <p:strVal val="visible"/>
                                      </p:to>
                                    </p:set>
                                    <p:animEffect transition="in" filter="dissolve">
                                      <p:cBhvr>
                                        <p:cTn id="57" dur="500"/>
                                        <p:tgtEl>
                                          <p:spTgt spid="104860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048609">
                                            <p:txEl>
                                              <p:pRg st="10" end="10"/>
                                            </p:txEl>
                                          </p:spTgt>
                                        </p:tgtEl>
                                        <p:attrNameLst>
                                          <p:attrName>style.visibility</p:attrName>
                                        </p:attrNameLst>
                                      </p:cBhvr>
                                      <p:to>
                                        <p:strVal val="visible"/>
                                      </p:to>
                                    </p:set>
                                    <p:animEffect transition="in" filter="dissolve">
                                      <p:cBhvr>
                                        <p:cTn id="62" dur="500"/>
                                        <p:tgtEl>
                                          <p:spTgt spid="1048609">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048609">
                                            <p:txEl>
                                              <p:pRg st="11" end="11"/>
                                            </p:txEl>
                                          </p:spTgt>
                                        </p:tgtEl>
                                        <p:attrNameLst>
                                          <p:attrName>style.visibility</p:attrName>
                                        </p:attrNameLst>
                                      </p:cBhvr>
                                      <p:to>
                                        <p:strVal val="visible"/>
                                      </p:to>
                                    </p:set>
                                    <p:animEffect transition="in" filter="dissolve">
                                      <p:cBhvr>
                                        <p:cTn id="67" dur="500"/>
                                        <p:tgtEl>
                                          <p:spTgt spid="104860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8" grpId="0"/>
      <p:bldP spid="104860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Title 1"/>
          <p:cNvSpPr>
            <a:spLocks noGrp="1"/>
          </p:cNvSpPr>
          <p:nvPr>
            <p:ph type="title"/>
          </p:nvPr>
        </p:nvSpPr>
        <p:spPr/>
        <p:txBody>
          <a:bodyPr>
            <a:normAutofit/>
          </a:bodyPr>
          <a:lstStyle/>
          <a:p>
            <a:pPr algn="ctr"/>
            <a:r>
              <a:rPr lang="id-ID" dirty="0" smtClean="0">
                <a:solidFill>
                  <a:srgbClr val="FF0000"/>
                </a:solidFill>
              </a:rPr>
              <a:t>pengertian strategi pembelajaran</a:t>
            </a:r>
            <a:endParaRPr lang="id-ID" dirty="0">
              <a:solidFill>
                <a:srgbClr val="FF0000"/>
              </a:solidFill>
            </a:endParaRPr>
          </a:p>
        </p:txBody>
      </p:sp>
      <p:sp>
        <p:nvSpPr>
          <p:cNvPr id="1048611" name="Content Placeholder 2"/>
          <p:cNvSpPr>
            <a:spLocks noGrp="1"/>
          </p:cNvSpPr>
          <p:nvPr>
            <p:ph idx="1"/>
          </p:nvPr>
        </p:nvSpPr>
        <p:spPr/>
        <p:txBody>
          <a:bodyPr>
            <a:normAutofit fontScale="96154"/>
          </a:bodyPr>
          <a:lstStyle/>
          <a:p>
            <a:pPr algn="just"/>
            <a:r>
              <a:rPr lang="en-US" dirty="0" smtClean="0">
                <a:solidFill>
                  <a:srgbClr val="002060"/>
                </a:solidFill>
              </a:rPr>
              <a:t>G</a:t>
            </a:r>
            <a:r>
              <a:rPr lang="id-ID" dirty="0" smtClean="0">
                <a:solidFill>
                  <a:srgbClr val="002060"/>
                </a:solidFill>
              </a:rPr>
              <a:t>aris-garis besar haluan untuk bertindak dalam </a:t>
            </a:r>
            <a:r>
              <a:rPr lang="en-US" dirty="0" smtClean="0">
                <a:solidFill>
                  <a:srgbClr val="002060"/>
                </a:solidFill>
              </a:rPr>
              <a:t>program </a:t>
            </a:r>
            <a:r>
              <a:rPr lang="en-US" dirty="0" err="1" smtClean="0">
                <a:solidFill>
                  <a:srgbClr val="002060"/>
                </a:solidFill>
              </a:rPr>
              <a:t>pembelajaran</a:t>
            </a:r>
            <a:r>
              <a:rPr lang="id-ID" dirty="0" smtClean="0">
                <a:solidFill>
                  <a:srgbClr val="002060"/>
                </a:solidFill>
              </a:rPr>
              <a:t> </a:t>
            </a:r>
            <a:r>
              <a:rPr lang="en-US" dirty="0" err="1" smtClean="0">
                <a:solidFill>
                  <a:srgbClr val="002060"/>
                </a:solidFill>
              </a:rPr>
              <a:t>untuk</a:t>
            </a:r>
            <a:r>
              <a:rPr lang="en-US" dirty="0" smtClean="0">
                <a:solidFill>
                  <a:srgbClr val="002060"/>
                </a:solidFill>
              </a:rPr>
              <a:t> </a:t>
            </a:r>
            <a:r>
              <a:rPr lang="id-ID" dirty="0" smtClean="0">
                <a:solidFill>
                  <a:srgbClr val="002060"/>
                </a:solidFill>
              </a:rPr>
              <a:t>mencapai </a:t>
            </a:r>
            <a:r>
              <a:rPr lang="en-US" dirty="0" err="1" smtClean="0">
                <a:solidFill>
                  <a:srgbClr val="002060"/>
                </a:solidFill>
              </a:rPr>
              <a:t>tujuan</a:t>
            </a:r>
            <a:r>
              <a:rPr lang="id-ID" dirty="0" smtClean="0">
                <a:solidFill>
                  <a:srgbClr val="002060"/>
                </a:solidFill>
              </a:rPr>
              <a:t> yang telah ditentukan</a:t>
            </a:r>
            <a:r>
              <a:rPr lang="en-US" dirty="0" smtClean="0">
                <a:solidFill>
                  <a:srgbClr val="002060"/>
                </a:solidFill>
              </a:rPr>
              <a:t>.</a:t>
            </a:r>
          </a:p>
          <a:p>
            <a:pPr algn="just"/>
            <a:r>
              <a:rPr lang="id-ID" dirty="0" smtClean="0">
                <a:solidFill>
                  <a:srgbClr val="002060"/>
                </a:solidFill>
              </a:rPr>
              <a:t>Rencana tindakan/rangkaian kegiatan menggunakan metode, media, dan pemanfaatan berbagai sumber daya dlm pembelajaran utk mencapai tujuan yang telah digariskan</a:t>
            </a:r>
            <a:r>
              <a:rPr lang="en-US" dirty="0" smtClean="0">
                <a:solidFill>
                  <a:srgbClr val="002060"/>
                </a:solidFill>
              </a:rPr>
              <a:t>.</a:t>
            </a:r>
          </a:p>
          <a:p>
            <a:pPr algn="just"/>
            <a:r>
              <a:rPr lang="en-US" dirty="0" smtClean="0"/>
              <a:t>P</a:t>
            </a:r>
            <a:r>
              <a:rPr lang="id-ID" dirty="0" smtClean="0"/>
              <a:t>erencanaan yang berisi tentang rangkaian kegiatan yang didesain untuk mencapai tujuan pendidikan tertentu.</a:t>
            </a:r>
            <a:r>
              <a:rPr lang="en-US" dirty="0" smtClean="0"/>
              <a:t> (</a:t>
            </a:r>
            <a:r>
              <a:rPr lang="en-US" dirty="0" err="1" smtClean="0"/>
              <a:t>Wina</a:t>
            </a:r>
            <a:r>
              <a:rPr lang="en-US" dirty="0" smtClean="0"/>
              <a:t> </a:t>
            </a:r>
            <a:r>
              <a:rPr lang="id-ID" dirty="0" smtClean="0"/>
              <a:t>Sanjaya, 2007: 126)</a:t>
            </a:r>
            <a:r>
              <a:rPr lang="en-US" dirty="0" smtClean="0"/>
              <a:t> </a:t>
            </a:r>
          </a:p>
          <a:p>
            <a:pPr algn="just"/>
            <a:r>
              <a:rPr lang="en-US" dirty="0" smtClean="0"/>
              <a:t>S</a:t>
            </a:r>
            <a:r>
              <a:rPr lang="id-ID" dirty="0" smtClean="0"/>
              <a:t>uatu kegiatan pembelajaran yang harus dikerjakan guru dan siswa agar tujuan pembelajaran dapat dicapai secara efektif dan efisien </a:t>
            </a:r>
            <a:r>
              <a:rPr lang="en-US" dirty="0" smtClean="0"/>
              <a:t>(</a:t>
            </a:r>
            <a:r>
              <a:rPr lang="id-ID" dirty="0" smtClean="0"/>
              <a:t>Kemp</a:t>
            </a:r>
            <a:r>
              <a:rPr lang="en-US" dirty="0" smtClean="0"/>
              <a:t>,</a:t>
            </a:r>
            <a:r>
              <a:rPr lang="id-ID" dirty="0" smtClean="0"/>
              <a:t>1995) </a:t>
            </a:r>
            <a:endParaRPr lang="en-US" dirty="0" smtClean="0">
              <a:solidFill>
                <a:srgbClr val="002060"/>
              </a:solidFill>
            </a:endParaRPr>
          </a:p>
          <a:p>
            <a:endParaRPr lang="id-ID"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8610"/>
                                        </p:tgtEl>
                                        <p:attrNameLst>
                                          <p:attrName>style.visibility</p:attrName>
                                        </p:attrNameLst>
                                      </p:cBhvr>
                                      <p:to>
                                        <p:strVal val="visible"/>
                                      </p:to>
                                    </p:set>
                                    <p:animEffect transition="in" filter="dissolve">
                                      <p:cBhvr>
                                        <p:cTn id="7" dur="500"/>
                                        <p:tgtEl>
                                          <p:spTgt spid="1048610"/>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1048611">
                                            <p:txEl>
                                              <p:pRg st="0" end="0"/>
                                            </p:txEl>
                                          </p:spTgt>
                                        </p:tgtEl>
                                        <p:attrNameLst>
                                          <p:attrName>style.visibility</p:attrName>
                                        </p:attrNameLst>
                                      </p:cBhvr>
                                      <p:to>
                                        <p:strVal val="visible"/>
                                      </p:to>
                                    </p:set>
                                    <p:anim calcmode="lin" valueType="num">
                                      <p:cBhvr>
                                        <p:cTn id="12" dur="1000" fill="hold"/>
                                        <p:tgtEl>
                                          <p:spTgt spid="1048611">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1048611">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04861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1048611">
                                            <p:txEl>
                                              <p:pRg st="1" end="1"/>
                                            </p:txEl>
                                          </p:spTgt>
                                        </p:tgtEl>
                                        <p:attrNameLst>
                                          <p:attrName>style.visibility</p:attrName>
                                        </p:attrNameLst>
                                      </p:cBhvr>
                                      <p:to>
                                        <p:strVal val="visible"/>
                                      </p:to>
                                    </p:set>
                                    <p:anim calcmode="lin" valueType="num">
                                      <p:cBhvr>
                                        <p:cTn id="19" dur="1000" fill="hold"/>
                                        <p:tgtEl>
                                          <p:spTgt spid="1048611">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1048611">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04861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1048611">
                                            <p:txEl>
                                              <p:pRg st="2" end="2"/>
                                            </p:txEl>
                                          </p:spTgt>
                                        </p:tgtEl>
                                        <p:attrNameLst>
                                          <p:attrName>style.visibility</p:attrName>
                                        </p:attrNameLst>
                                      </p:cBhvr>
                                      <p:to>
                                        <p:strVal val="visible"/>
                                      </p:to>
                                    </p:set>
                                    <p:anim calcmode="lin" valueType="num">
                                      <p:cBhvr>
                                        <p:cTn id="26" dur="1000" fill="hold"/>
                                        <p:tgtEl>
                                          <p:spTgt spid="1048611">
                                            <p:txEl>
                                              <p:pRg st="2" end="2"/>
                                            </p:txEl>
                                          </p:spTgt>
                                        </p:tgtEl>
                                        <p:attrNameLst>
                                          <p:attrName>ppt_w</p:attrName>
                                        </p:attrNameLst>
                                      </p:cBhvr>
                                      <p:tavLst>
                                        <p:tav tm="0">
                                          <p:val>
                                            <p:strVal val="#ppt_w*0.70"/>
                                          </p:val>
                                        </p:tav>
                                        <p:tav tm="100000">
                                          <p:val>
                                            <p:strVal val="#ppt_w"/>
                                          </p:val>
                                        </p:tav>
                                      </p:tavLst>
                                    </p:anim>
                                    <p:anim calcmode="lin" valueType="num">
                                      <p:cBhvr>
                                        <p:cTn id="27" dur="1000" fill="hold"/>
                                        <p:tgtEl>
                                          <p:spTgt spid="1048611">
                                            <p:txEl>
                                              <p:pRg st="2" end="2"/>
                                            </p:txEl>
                                          </p:spTgt>
                                        </p:tgtEl>
                                        <p:attrNameLst>
                                          <p:attrName>ppt_h</p:attrName>
                                        </p:attrNameLst>
                                      </p:cBhvr>
                                      <p:tavLst>
                                        <p:tav tm="0">
                                          <p:val>
                                            <p:strVal val="#ppt_h"/>
                                          </p:val>
                                        </p:tav>
                                        <p:tav tm="100000">
                                          <p:val>
                                            <p:strVal val="#ppt_h"/>
                                          </p:val>
                                        </p:tav>
                                      </p:tavLst>
                                    </p:anim>
                                    <p:animEffect transition="in" filter="fade">
                                      <p:cBhvr>
                                        <p:cTn id="28" dur="1000"/>
                                        <p:tgtEl>
                                          <p:spTgt spid="1048611">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048611">
                                            <p:txEl>
                                              <p:pRg st="3" end="3"/>
                                            </p:txEl>
                                          </p:spTgt>
                                        </p:tgtEl>
                                        <p:attrNameLst>
                                          <p:attrName>style.visibility</p:attrName>
                                        </p:attrNameLst>
                                      </p:cBhvr>
                                      <p:to>
                                        <p:strVal val="visible"/>
                                      </p:to>
                                    </p:set>
                                    <p:anim calcmode="lin" valueType="num">
                                      <p:cBhvr>
                                        <p:cTn id="33" dur="1000" fill="hold"/>
                                        <p:tgtEl>
                                          <p:spTgt spid="1048611">
                                            <p:txEl>
                                              <p:pRg st="3" end="3"/>
                                            </p:txEl>
                                          </p:spTgt>
                                        </p:tgtEl>
                                        <p:attrNameLst>
                                          <p:attrName>ppt_w</p:attrName>
                                        </p:attrNameLst>
                                      </p:cBhvr>
                                      <p:tavLst>
                                        <p:tav tm="0">
                                          <p:val>
                                            <p:strVal val="#ppt_w*0.70"/>
                                          </p:val>
                                        </p:tav>
                                        <p:tav tm="100000">
                                          <p:val>
                                            <p:strVal val="#ppt_w"/>
                                          </p:val>
                                        </p:tav>
                                      </p:tavLst>
                                    </p:anim>
                                    <p:anim calcmode="lin" valueType="num">
                                      <p:cBhvr>
                                        <p:cTn id="34" dur="1000" fill="hold"/>
                                        <p:tgtEl>
                                          <p:spTgt spid="1048611">
                                            <p:txEl>
                                              <p:pRg st="3" end="3"/>
                                            </p:txEl>
                                          </p:spTgt>
                                        </p:tgtEl>
                                        <p:attrNameLst>
                                          <p:attrName>ppt_h</p:attrName>
                                        </p:attrNameLst>
                                      </p:cBhvr>
                                      <p:tavLst>
                                        <p:tav tm="0">
                                          <p:val>
                                            <p:strVal val="#ppt_h"/>
                                          </p:val>
                                        </p:tav>
                                        <p:tav tm="100000">
                                          <p:val>
                                            <p:strVal val="#ppt_h"/>
                                          </p:val>
                                        </p:tav>
                                      </p:tavLst>
                                    </p:anim>
                                    <p:animEffect transition="in" filter="fade">
                                      <p:cBhvr>
                                        <p:cTn id="35" dur="1000"/>
                                        <p:tgtEl>
                                          <p:spTgt spid="10486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0" grpId="0"/>
      <p:bldP spid="1048611" grpId="0" build="p"/>
    </p:bld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TM10001105[[fn=Crop]]</Template>
  <TotalTime>16</TotalTime>
  <Words>3147</Words>
  <Application>Microsoft Office PowerPoint</Application>
  <PresentationFormat>On-screen Show (4:3)</PresentationFormat>
  <Paragraphs>335</Paragraphs>
  <Slides>49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Calibri</vt:lpstr>
      <vt:lpstr>Franklin Gothic Book</vt:lpstr>
      <vt:lpstr>Stencil</vt:lpstr>
      <vt:lpstr>Tahoma</vt:lpstr>
      <vt:lpstr>Times New Roman</vt:lpstr>
      <vt:lpstr>Wingdings 2</vt:lpstr>
      <vt:lpstr>Crop</vt:lpstr>
      <vt:lpstr>STRATEGI PEMBELAJARAN</vt:lpstr>
      <vt:lpstr>ADA 3 TAHAP PENEGELOLAAN PEMBELAJARAN</vt:lpstr>
      <vt:lpstr>KEGIATAN TAHAP PERENCANAAN </vt:lpstr>
      <vt:lpstr>KEGIATAN TAHAP PELAKSANAAN ADA 3 YAITU;</vt:lpstr>
      <vt:lpstr>Kegiatan inti;</vt:lpstr>
      <vt:lpstr>KEGIATAN AKHIR</vt:lpstr>
      <vt:lpstr>KEGIATAN TAHAP PENILAIAN</vt:lpstr>
      <vt:lpstr>PERAN GURU DLM PEMBELAJARAN SEBAGAI :</vt:lpstr>
      <vt:lpstr>pengertian strategi pembelajaran</vt:lpstr>
      <vt:lpstr>Rencana tindakan (rangkaian kegiatan) guru dan siswa dlm menggunakan metode dan pemanfaatan berbagai sumber daya/kekuatan dalam pembelajaran</vt:lpstr>
      <vt:lpstr>PERBEDAAN ISTILAH;  STRATEGI, METODE, PENDEKATAN,  TEKNIK dan taktik </vt:lpstr>
      <vt:lpstr>Tujuan strategi pembelajaran </vt:lpstr>
      <vt:lpstr>manfaat strategi pembelajaran </vt:lpstr>
      <vt:lpstr>PRINSIP-PRINSIP PENGGUNAAN  STRATEGI PEMBELAJARAN</vt:lpstr>
      <vt:lpstr>PERTIMBANGAN PEMILIHAN  berbagai STRATEGI PEMBELAJARAN</vt:lpstr>
      <vt:lpstr>Jenis-jenis strategi pembelajaran</vt:lpstr>
      <vt:lpstr>strategi pembelajaran  DEDUKTIF VS INDUKTIF</vt:lpstr>
      <vt:lpstr>Dalam strategi PEMBELAJARAN harus ada 6 komponen utama; </vt:lpstr>
      <vt:lpstr>STRATEGI PEMBELAJARAN HANYA DAPAT DILAKUKAN OLEH GURU PROFESIONAL</vt:lpstr>
      <vt:lpstr>Ada 10 Ketrampilan dasar mengajar</vt:lpstr>
      <vt:lpstr>Ketrampilan mengelola kelas</vt:lpstr>
      <vt:lpstr>Pengelolaan kelas meliputi:</vt:lpstr>
      <vt:lpstr>Pengelolaan anak didik</vt:lpstr>
      <vt:lpstr>  PendEkatan dlm strategi pembelajaran: cara pandang/melihat  terhadap proses pembelajaran </vt:lpstr>
      <vt:lpstr>metode dlm strategi pembelajaran</vt:lpstr>
      <vt:lpstr>    Macam-macam metode mengajar </vt:lpstr>
      <vt:lpstr> PENGGUNAAN METODE YG VARIATIF HARUS TETAP BERORIETASI PADA PENCAPAIAN TUJUAN PEMBELAJARAN</vt:lpstr>
      <vt:lpstr>  PENGGUNAAN METODE PEMBELAJARAN YG KURANG TEPAT DGN SIFAT BAHAN AJAR AKAN MEMPERSULIT SISWA DLM MEMAHAMINYA, SEHINGGA SULIT MENCAPAI TUJUAN PEMBeLaJARAN YG SUDAH DITETAKAN.  </vt:lpstr>
      <vt:lpstr>Karakteristik pembelajaran  behavioristik VS konstruktivistik</vt:lpstr>
      <vt:lpstr>Strategi model pembelajaran ekspositori</vt:lpstr>
      <vt:lpstr>Ciri-ciri Strategi  pembelajaran ekspositori</vt:lpstr>
      <vt:lpstr>Kelebihan Strategi  pembelajaran ekspositori</vt:lpstr>
      <vt:lpstr>Kelemahan Strategi  pembelajaran ekspositori</vt:lpstr>
      <vt:lpstr>Langkah-langkah Strategi  pembelajaran ekspositori</vt:lpstr>
      <vt:lpstr>STRATEGI model PEMBELAJARAN INQUIRY (menemukan)</vt:lpstr>
      <vt:lpstr>Penerapan strategi pembelajaran inquiry diperlukan utk: </vt:lpstr>
      <vt:lpstr>Ciri-ciri strategi  pembelajaran inquiry</vt:lpstr>
      <vt:lpstr>Langkah-langkah strategi model pembelajaran inquiry: </vt:lpstr>
      <vt:lpstr>Strategi model pembelajaran  BERBASIS MASALAH (problem solving)</vt:lpstr>
      <vt:lpstr>CIRI-CIRI STRATEGI MODEL PEMBELAJARAN BERBASIS MASALAH</vt:lpstr>
      <vt:lpstr>Prosedur STRATEGI MODEL  PEMBELAJARAN BERBASIS MASALAH </vt:lpstr>
      <vt:lpstr>Syarat STRATEGI MODEL  PEMBELAJARAN BERBASIS MASALAH </vt:lpstr>
      <vt:lpstr>PERBEDAAN INQUIRY DGN PROBLEM SOLVING</vt:lpstr>
      <vt:lpstr>STRATEGI PEMBELAJARAN CTL</vt:lpstr>
      <vt:lpstr>Pembelajaran ctl menEkankan pd;</vt:lpstr>
      <vt:lpstr>Langkah pembelajaran ctl</vt:lpstr>
      <vt:lpstr>STRATEGI COVERATIVE LEARNING</vt:lpstr>
      <vt:lpstr>Prosedur COPERATIVE LEARNING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 PEMBELAJARAN Semester IV PAI, PBA, KI  </dc:title>
  <dc:creator>Saepuddin</dc:creator>
  <cp:lastModifiedBy>pasca_UHAMKA</cp:lastModifiedBy>
  <cp:revision>3</cp:revision>
  <dcterms:created xsi:type="dcterms:W3CDTF">2013-04-28T06:43:04Z</dcterms:created>
  <dcterms:modified xsi:type="dcterms:W3CDTF">2020-03-16T05:54:17Z</dcterms:modified>
</cp:coreProperties>
</file>